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65" r:id="rId2"/>
    <p:sldId id="266" r:id="rId3"/>
    <p:sldId id="267" r:id="rId4"/>
    <p:sldId id="276" r:id="rId5"/>
    <p:sldId id="268" r:id="rId6"/>
    <p:sldId id="271" r:id="rId7"/>
    <p:sldId id="270" r:id="rId8"/>
    <p:sldId id="277" r:id="rId9"/>
    <p:sldId id="275" r:id="rId10"/>
    <p:sldId id="273" r:id="rId11"/>
    <p:sldId id="274" r:id="rId12"/>
    <p:sldId id="269" r:id="rId13"/>
    <p:sldId id="264" r:id="rId14"/>
    <p:sldId id="27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83559-EB34-4509-A55B-EA67BCE8BFDE}" v="1" dt="2022-04-08T04:12:32.3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885" autoAdjust="0"/>
    <p:restoredTop sz="94660"/>
  </p:normalViewPr>
  <p:slideViewPr>
    <p:cSldViewPr snapToGrid="0">
      <p:cViewPr varScale="1">
        <p:scale>
          <a:sx n="151" d="100"/>
          <a:sy n="151" d="100"/>
        </p:scale>
        <p:origin x="-62"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aj" userId="07e2ad45d08886d8" providerId="LiveId" clId="{4DC83559-EB34-4509-A55B-EA67BCE8BFDE}"/>
    <pc:docChg chg="undo redo custSel addSld delSld modSld sldOrd">
      <pc:chgData name="Panaj" userId="07e2ad45d08886d8" providerId="LiveId" clId="{4DC83559-EB34-4509-A55B-EA67BCE8BFDE}" dt="2022-04-08T16:34:04.272" v="6218" actId="255"/>
      <pc:docMkLst>
        <pc:docMk/>
      </pc:docMkLst>
      <pc:sldChg chg="modSp mod">
        <pc:chgData name="Panaj" userId="07e2ad45d08886d8" providerId="LiveId" clId="{4DC83559-EB34-4509-A55B-EA67BCE8BFDE}" dt="2022-04-08T04:41:44.269" v="650" actId="403"/>
        <pc:sldMkLst>
          <pc:docMk/>
          <pc:sldMk cId="2226640704" sldId="264"/>
        </pc:sldMkLst>
        <pc:spChg chg="mod">
          <ac:chgData name="Panaj" userId="07e2ad45d08886d8" providerId="LiveId" clId="{4DC83559-EB34-4509-A55B-EA67BCE8BFDE}" dt="2022-04-08T04:39:08.751" v="627" actId="20577"/>
          <ac:spMkLst>
            <pc:docMk/>
            <pc:sldMk cId="2226640704" sldId="264"/>
            <ac:spMk id="2" creationId="{A7318A85-099F-4D4D-A6DC-6C60C87A3E47}"/>
          </ac:spMkLst>
        </pc:spChg>
        <pc:spChg chg="mod">
          <ac:chgData name="Panaj" userId="07e2ad45d08886d8" providerId="LiveId" clId="{4DC83559-EB34-4509-A55B-EA67BCE8BFDE}" dt="2022-04-08T04:41:44.269" v="650" actId="403"/>
          <ac:spMkLst>
            <pc:docMk/>
            <pc:sldMk cId="2226640704" sldId="264"/>
            <ac:spMk id="3" creationId="{446F5DB3-98BA-4C09-8575-B8FD89FF8D7A}"/>
          </ac:spMkLst>
        </pc:spChg>
      </pc:sldChg>
      <pc:sldChg chg="addSp modSp mod">
        <pc:chgData name="Panaj" userId="07e2ad45d08886d8" providerId="LiveId" clId="{4DC83559-EB34-4509-A55B-EA67BCE8BFDE}" dt="2022-04-08T04:17:02.505" v="350" actId="207"/>
        <pc:sldMkLst>
          <pc:docMk/>
          <pc:sldMk cId="3893168117" sldId="265"/>
        </pc:sldMkLst>
        <pc:spChg chg="mod">
          <ac:chgData name="Panaj" userId="07e2ad45d08886d8" providerId="LiveId" clId="{4DC83559-EB34-4509-A55B-EA67BCE8BFDE}" dt="2022-04-08T04:16:16.643" v="348" actId="1036"/>
          <ac:spMkLst>
            <pc:docMk/>
            <pc:sldMk cId="3893168117" sldId="265"/>
            <ac:spMk id="4" creationId="{80F9AA3A-E6DF-48C9-9EEA-832D560040E7}"/>
          </ac:spMkLst>
        </pc:spChg>
        <pc:spChg chg="mod">
          <ac:chgData name="Panaj" userId="07e2ad45d08886d8" providerId="LiveId" clId="{4DC83559-EB34-4509-A55B-EA67BCE8BFDE}" dt="2022-04-08T04:16:34.854" v="349" actId="207"/>
          <ac:spMkLst>
            <pc:docMk/>
            <pc:sldMk cId="3893168117" sldId="265"/>
            <ac:spMk id="5" creationId="{0C51CDBE-B47F-412C-A314-87296CA6C84E}"/>
          </ac:spMkLst>
        </pc:spChg>
        <pc:spChg chg="add mod">
          <ac:chgData name="Panaj" userId="07e2ad45d08886d8" providerId="LiveId" clId="{4DC83559-EB34-4509-A55B-EA67BCE8BFDE}" dt="2022-04-08T04:17:02.505" v="350" actId="207"/>
          <ac:spMkLst>
            <pc:docMk/>
            <pc:sldMk cId="3893168117" sldId="265"/>
            <ac:spMk id="6" creationId="{B005938B-D5C6-4EF1-B9C1-C88C38891D37}"/>
          </ac:spMkLst>
        </pc:spChg>
      </pc:sldChg>
      <pc:sldChg chg="modSp mod">
        <pc:chgData name="Panaj" userId="07e2ad45d08886d8" providerId="LiveId" clId="{4DC83559-EB34-4509-A55B-EA67BCE8BFDE}" dt="2022-04-08T11:35:23.150" v="2821" actId="20577"/>
        <pc:sldMkLst>
          <pc:docMk/>
          <pc:sldMk cId="842119816" sldId="266"/>
        </pc:sldMkLst>
        <pc:spChg chg="mod">
          <ac:chgData name="Panaj" userId="07e2ad45d08886d8" providerId="LiveId" clId="{4DC83559-EB34-4509-A55B-EA67BCE8BFDE}" dt="2022-04-08T04:14:48.911" v="304" actId="20577"/>
          <ac:spMkLst>
            <pc:docMk/>
            <pc:sldMk cId="842119816" sldId="266"/>
            <ac:spMk id="2" creationId="{68DCD756-F1C1-4CB7-835A-C02B73B40D81}"/>
          </ac:spMkLst>
        </pc:spChg>
        <pc:spChg chg="mod">
          <ac:chgData name="Panaj" userId="07e2ad45d08886d8" providerId="LiveId" clId="{4DC83559-EB34-4509-A55B-EA67BCE8BFDE}" dt="2022-04-08T11:35:23.150" v="2821" actId="20577"/>
          <ac:spMkLst>
            <pc:docMk/>
            <pc:sldMk cId="842119816" sldId="266"/>
            <ac:spMk id="3" creationId="{0B6F225E-1D19-4F66-BC22-802EEC38E50F}"/>
          </ac:spMkLst>
        </pc:spChg>
      </pc:sldChg>
      <pc:sldChg chg="addSp delSp modSp new mod">
        <pc:chgData name="Panaj" userId="07e2ad45d08886d8" providerId="LiveId" clId="{4DC83559-EB34-4509-A55B-EA67BCE8BFDE}" dt="2022-04-08T15:09:44.940" v="5150" actId="20577"/>
        <pc:sldMkLst>
          <pc:docMk/>
          <pc:sldMk cId="3099745574" sldId="267"/>
        </pc:sldMkLst>
        <pc:spChg chg="mod">
          <ac:chgData name="Panaj" userId="07e2ad45d08886d8" providerId="LiveId" clId="{4DC83559-EB34-4509-A55B-EA67BCE8BFDE}" dt="2022-04-08T05:43:59.520" v="1051" actId="20577"/>
          <ac:spMkLst>
            <pc:docMk/>
            <pc:sldMk cId="3099745574" sldId="267"/>
            <ac:spMk id="2" creationId="{B373D5BA-A674-42C0-A690-46B6960C2953}"/>
          </ac:spMkLst>
        </pc:spChg>
        <pc:spChg chg="add del mod">
          <ac:chgData name="Panaj" userId="07e2ad45d08886d8" providerId="LiveId" clId="{4DC83559-EB34-4509-A55B-EA67BCE8BFDE}" dt="2022-04-08T15:09:44.940" v="5150" actId="20577"/>
          <ac:spMkLst>
            <pc:docMk/>
            <pc:sldMk cId="3099745574" sldId="267"/>
            <ac:spMk id="3" creationId="{66A7EB35-B8D5-4425-945D-A03C2D7E89A0}"/>
          </ac:spMkLst>
        </pc:spChg>
        <pc:grpChg chg="mod">
          <ac:chgData name="Panaj" userId="07e2ad45d08886d8" providerId="LiveId" clId="{4DC83559-EB34-4509-A55B-EA67BCE8BFDE}" dt="2022-04-08T06:31:18.032" v="1670"/>
          <ac:grpSpMkLst>
            <pc:docMk/>
            <pc:sldMk cId="3099745574" sldId="267"/>
            <ac:grpSpMk id="33" creationId="{471F8E58-483C-42D3-A18E-E1998E73F826}"/>
          </ac:grpSpMkLst>
        </pc:grpChg>
        <pc:grpChg chg="mod">
          <ac:chgData name="Panaj" userId="07e2ad45d08886d8" providerId="LiveId" clId="{4DC83559-EB34-4509-A55B-EA67BCE8BFDE}" dt="2022-04-08T06:49:03.018" v="1718" actId="208"/>
          <ac:grpSpMkLst>
            <pc:docMk/>
            <pc:sldMk cId="3099745574" sldId="267"/>
            <ac:grpSpMk id="37" creationId="{C45B11C2-07D8-459B-AFAF-F12B15DF3448}"/>
          </ac:grpSpMkLst>
        </pc:grpChg>
        <pc:grpChg chg="del mod">
          <ac:chgData name="Panaj" userId="07e2ad45d08886d8" providerId="LiveId" clId="{4DC83559-EB34-4509-A55B-EA67BCE8BFDE}" dt="2022-04-08T14:49:39.181" v="5055" actId="478"/>
          <ac:grpSpMkLst>
            <pc:docMk/>
            <pc:sldMk cId="3099745574" sldId="267"/>
            <ac:grpSpMk id="40" creationId="{E5E96CC3-FA21-4BE5-A4B3-025EADE35A9E}"/>
          </ac:grpSpMkLst>
        </pc:grpChg>
        <pc:grpChg chg="mod">
          <ac:chgData name="Panaj" userId="07e2ad45d08886d8" providerId="LiveId" clId="{4DC83559-EB34-4509-A55B-EA67BCE8BFDE}" dt="2022-04-08T15:00:36.611" v="5091"/>
          <ac:grpSpMkLst>
            <pc:docMk/>
            <pc:sldMk cId="3099745574" sldId="267"/>
            <ac:grpSpMk id="68" creationId="{065C745B-621F-46C3-945B-E4B23E93199C}"/>
          </ac:grpSpMkLst>
        </pc:grpChg>
        <pc:grpChg chg="mod">
          <ac:chgData name="Panaj" userId="07e2ad45d08886d8" providerId="LiveId" clId="{4DC83559-EB34-4509-A55B-EA67BCE8BFDE}" dt="2022-04-08T15:01:02.836" v="5104"/>
          <ac:grpSpMkLst>
            <pc:docMk/>
            <pc:sldMk cId="3099745574" sldId="267"/>
            <ac:grpSpMk id="76" creationId="{2BEC5370-DCAD-4BFD-8D14-AB9A3204EF37}"/>
          </ac:grpSpMkLst>
        </pc:grpChg>
        <pc:grpChg chg="mod">
          <ac:chgData name="Panaj" userId="07e2ad45d08886d8" providerId="LiveId" clId="{4DC83559-EB34-4509-A55B-EA67BCE8BFDE}" dt="2022-04-08T15:01:26.863" v="5109"/>
          <ac:grpSpMkLst>
            <pc:docMk/>
            <pc:sldMk cId="3099745574" sldId="267"/>
            <ac:grpSpMk id="79" creationId="{192C7BF6-7E03-4FC6-A31C-7D5D0A90DA6D}"/>
          </ac:grpSpMkLst>
        </pc:grpChg>
        <pc:grpChg chg="mod">
          <ac:chgData name="Panaj" userId="07e2ad45d08886d8" providerId="LiveId" clId="{4DC83559-EB34-4509-A55B-EA67BCE8BFDE}" dt="2022-04-08T15:02:37.995" v="5119"/>
          <ac:grpSpMkLst>
            <pc:docMk/>
            <pc:sldMk cId="3099745574" sldId="267"/>
            <ac:grpSpMk id="87" creationId="{3249EF8F-A8B9-47CF-AE77-3F6129EF2C05}"/>
          </ac:grpSpMkLst>
        </pc:grpChg>
        <pc:picChg chg="add mod">
          <ac:chgData name="Panaj" userId="07e2ad45d08886d8" providerId="LiveId" clId="{4DC83559-EB34-4509-A55B-EA67BCE8BFDE}" dt="2022-04-08T04:32:52.023" v="581" actId="1036"/>
          <ac:picMkLst>
            <pc:docMk/>
            <pc:sldMk cId="3099745574" sldId="267"/>
            <ac:picMk id="4" creationId="{DC383501-DABE-45D2-A845-F627388BD9E8}"/>
          </ac:picMkLst>
        </pc:picChg>
        <pc:picChg chg="add mod">
          <ac:chgData name="Panaj" userId="07e2ad45d08886d8" providerId="LiveId" clId="{4DC83559-EB34-4509-A55B-EA67BCE8BFDE}" dt="2022-04-08T04:22:27.037" v="443"/>
          <ac:picMkLst>
            <pc:docMk/>
            <pc:sldMk cId="3099745574" sldId="267"/>
            <ac:picMk id="5" creationId="{166AAB8A-2AFE-4623-BF5F-AD042B6F4C8E}"/>
          </ac:picMkLst>
        </pc:picChg>
        <pc:picChg chg="add mod">
          <ac:chgData name="Panaj" userId="07e2ad45d08886d8" providerId="LiveId" clId="{4DC83559-EB34-4509-A55B-EA67BCE8BFDE}" dt="2022-04-08T04:32:52.023" v="581" actId="1036"/>
          <ac:picMkLst>
            <pc:docMk/>
            <pc:sldMk cId="3099745574" sldId="267"/>
            <ac:picMk id="6" creationId="{887CD4FD-6A0A-44F3-9E11-7D3AF88E3284}"/>
          </ac:picMkLst>
        </pc:picChg>
        <pc:picChg chg="add mod">
          <ac:chgData name="Panaj" userId="07e2ad45d08886d8" providerId="LiveId" clId="{4DC83559-EB34-4509-A55B-EA67BCE8BFDE}" dt="2022-04-08T04:32:52.023" v="581" actId="1036"/>
          <ac:picMkLst>
            <pc:docMk/>
            <pc:sldMk cId="3099745574" sldId="267"/>
            <ac:picMk id="8" creationId="{29FDF237-D8D5-47A2-A7A1-7980FD7FCD44}"/>
          </ac:picMkLst>
        </pc:picChg>
        <pc:picChg chg="add mod">
          <ac:chgData name="Panaj" userId="07e2ad45d08886d8" providerId="LiveId" clId="{4DC83559-EB34-4509-A55B-EA67BCE8BFDE}" dt="2022-04-08T06:30:11.108" v="1645" actId="1076"/>
          <ac:picMkLst>
            <pc:docMk/>
            <pc:sldMk cId="3099745574" sldId="267"/>
            <ac:picMk id="15" creationId="{3472D259-1863-41A6-A533-170780105119}"/>
          </ac:picMkLst>
        </pc:picChg>
        <pc:picChg chg="add mod">
          <ac:chgData name="Panaj" userId="07e2ad45d08886d8" providerId="LiveId" clId="{4DC83559-EB34-4509-A55B-EA67BCE8BFDE}" dt="2022-04-08T14:59:00.722" v="5058" actId="1076"/>
          <ac:picMkLst>
            <pc:docMk/>
            <pc:sldMk cId="3099745574" sldId="267"/>
            <ac:picMk id="43" creationId="{CB02832C-B6FC-43F4-8D5C-3628A12C1640}"/>
          </ac:picMkLst>
        </pc:picChg>
        <pc:inkChg chg="add del">
          <ac:chgData name="Panaj" userId="07e2ad45d08886d8" providerId="LiveId" clId="{4DC83559-EB34-4509-A55B-EA67BCE8BFDE}" dt="2022-04-08T11:35:26.857" v="2824" actId="9405"/>
          <ac:inkMkLst>
            <pc:docMk/>
            <pc:sldMk cId="3099745574" sldId="267"/>
            <ac:inkMk id="5" creationId="{4FE062CB-7165-41A3-B249-E83BAAD67371}"/>
          </ac:inkMkLst>
        </pc:inkChg>
        <pc:inkChg chg="add del">
          <ac:chgData name="Panaj" userId="07e2ad45d08886d8" providerId="LiveId" clId="{4DC83559-EB34-4509-A55B-EA67BCE8BFDE}" dt="2022-04-08T11:35:15.365" v="2817" actId="9405"/>
          <ac:inkMkLst>
            <pc:docMk/>
            <pc:sldMk cId="3099745574" sldId="267"/>
            <ac:inkMk id="7" creationId="{C69AE5FB-3266-4D42-B99A-E834C3B784F1}"/>
          </ac:inkMkLst>
        </pc:inkChg>
        <pc:inkChg chg="add del">
          <ac:chgData name="Panaj" userId="07e2ad45d08886d8" providerId="LiveId" clId="{4DC83559-EB34-4509-A55B-EA67BCE8BFDE}" dt="2022-04-08T12:17:30.583" v="3605" actId="9405"/>
          <ac:inkMkLst>
            <pc:docMk/>
            <pc:sldMk cId="3099745574" sldId="267"/>
            <ac:inkMk id="9" creationId="{35EEED43-DD6A-4CB3-B972-BFF05324657C}"/>
          </ac:inkMkLst>
        </pc:inkChg>
        <pc:inkChg chg="add del">
          <ac:chgData name="Panaj" userId="07e2ad45d08886d8" providerId="LiveId" clId="{4DC83559-EB34-4509-A55B-EA67BCE8BFDE}" dt="2022-04-08T04:34:03.493" v="585" actId="9405"/>
          <ac:inkMkLst>
            <pc:docMk/>
            <pc:sldMk cId="3099745574" sldId="267"/>
            <ac:inkMk id="9" creationId="{A9840AC2-5DB9-43FE-A14F-B9D9B707359C}"/>
          </ac:inkMkLst>
        </pc:inkChg>
        <pc:inkChg chg="add">
          <ac:chgData name="Panaj" userId="07e2ad45d08886d8" providerId="LiveId" clId="{4DC83559-EB34-4509-A55B-EA67BCE8BFDE}" dt="2022-04-08T04:34:08.280" v="586" actId="9405"/>
          <ac:inkMkLst>
            <pc:docMk/>
            <pc:sldMk cId="3099745574" sldId="267"/>
            <ac:inkMk id="10" creationId="{F2409F6A-A427-40D0-A05B-BF2105BD1449}"/>
          </ac:inkMkLst>
        </pc:inkChg>
        <pc:inkChg chg="add del">
          <ac:chgData name="Panaj" userId="07e2ad45d08886d8" providerId="LiveId" clId="{4DC83559-EB34-4509-A55B-EA67BCE8BFDE}" dt="2022-04-08T12:17:37.784" v="3607" actId="9405"/>
          <ac:inkMkLst>
            <pc:docMk/>
            <pc:sldMk cId="3099745574" sldId="267"/>
            <ac:inkMk id="11" creationId="{77B12A52-0567-4F89-AACA-2BA627B6482A}"/>
          </ac:inkMkLst>
        </pc:inkChg>
        <pc:inkChg chg="add del">
          <ac:chgData name="Panaj" userId="07e2ad45d08886d8" providerId="LiveId" clId="{4DC83559-EB34-4509-A55B-EA67BCE8BFDE}" dt="2022-04-08T04:34:12.783" v="588" actId="9405"/>
          <ac:inkMkLst>
            <pc:docMk/>
            <pc:sldMk cId="3099745574" sldId="267"/>
            <ac:inkMk id="11" creationId="{BE49900F-7C01-4E23-A71F-DB830535BF5C}"/>
          </ac:inkMkLst>
        </pc:inkChg>
        <pc:inkChg chg="add">
          <ac:chgData name="Panaj" userId="07e2ad45d08886d8" providerId="LiveId" clId="{4DC83559-EB34-4509-A55B-EA67BCE8BFDE}" dt="2022-04-08T04:34:14.736" v="589" actId="9405"/>
          <ac:inkMkLst>
            <pc:docMk/>
            <pc:sldMk cId="3099745574" sldId="267"/>
            <ac:inkMk id="12" creationId="{62F29CB9-BCE0-4D9D-90EF-764502AB09F8}"/>
          </ac:inkMkLst>
        </pc:inkChg>
        <pc:inkChg chg="add">
          <ac:chgData name="Panaj" userId="07e2ad45d08886d8" providerId="LiveId" clId="{4DC83559-EB34-4509-A55B-EA67BCE8BFDE}" dt="2022-04-08T04:34:16.603" v="590" actId="9405"/>
          <ac:inkMkLst>
            <pc:docMk/>
            <pc:sldMk cId="3099745574" sldId="267"/>
            <ac:inkMk id="13" creationId="{B7A918C3-8592-458E-91B6-24C235DE2E7A}"/>
          </ac:inkMkLst>
        </pc:inkChg>
        <pc:inkChg chg="add mod">
          <ac:chgData name="Panaj" userId="07e2ad45d08886d8" providerId="LiveId" clId="{4DC83559-EB34-4509-A55B-EA67BCE8BFDE}" dt="2022-04-08T12:19:14.065" v="3625" actId="208"/>
          <ac:inkMkLst>
            <pc:docMk/>
            <pc:sldMk cId="3099745574" sldId="267"/>
            <ac:inkMk id="14" creationId="{496DD9C8-D985-4B3F-BEAD-A1A6A089ABCD}"/>
          </ac:inkMkLst>
        </pc:inkChg>
        <pc:inkChg chg="add">
          <ac:chgData name="Panaj" userId="07e2ad45d08886d8" providerId="LiveId" clId="{4DC83559-EB34-4509-A55B-EA67BCE8BFDE}" dt="2022-04-08T06:30:18.862" v="1646" actId="9405"/>
          <ac:inkMkLst>
            <pc:docMk/>
            <pc:sldMk cId="3099745574" sldId="267"/>
            <ac:inkMk id="16" creationId="{24BD7E43-F6C5-49A3-B3AA-752CBDC84B36}"/>
          </ac:inkMkLst>
        </pc:inkChg>
        <pc:inkChg chg="add mod">
          <ac:chgData name="Panaj" userId="07e2ad45d08886d8" providerId="LiveId" clId="{4DC83559-EB34-4509-A55B-EA67BCE8BFDE}" dt="2022-04-08T12:19:10.145" v="3624" actId="208"/>
          <ac:inkMkLst>
            <pc:docMk/>
            <pc:sldMk cId="3099745574" sldId="267"/>
            <ac:inkMk id="17" creationId="{54128337-3542-4E7E-95C7-3FCEEB2C12AD}"/>
          </ac:inkMkLst>
        </pc:inkChg>
        <pc:inkChg chg="add del">
          <ac:chgData name="Panaj" userId="07e2ad45d08886d8" providerId="LiveId" clId="{4DC83559-EB34-4509-A55B-EA67BCE8BFDE}" dt="2022-04-08T06:30:22.821" v="1648" actId="9405"/>
          <ac:inkMkLst>
            <pc:docMk/>
            <pc:sldMk cId="3099745574" sldId="267"/>
            <ac:inkMk id="17" creationId="{D5FA2947-36A5-4260-8AB4-F82D6C56FE33}"/>
          </ac:inkMkLst>
        </pc:inkChg>
        <pc:inkChg chg="add del">
          <ac:chgData name="Panaj" userId="07e2ad45d08886d8" providerId="LiveId" clId="{4DC83559-EB34-4509-A55B-EA67BCE8BFDE}" dt="2022-04-08T06:30:25.270" v="1650" actId="9405"/>
          <ac:inkMkLst>
            <pc:docMk/>
            <pc:sldMk cId="3099745574" sldId="267"/>
            <ac:inkMk id="18" creationId="{3449355C-3C5A-421F-AE86-233EF0F88CA6}"/>
          </ac:inkMkLst>
        </pc:inkChg>
        <pc:inkChg chg="add del">
          <ac:chgData name="Panaj" userId="07e2ad45d08886d8" providerId="LiveId" clId="{4DC83559-EB34-4509-A55B-EA67BCE8BFDE}" dt="2022-04-08T12:18:50.654" v="3619" actId="9405"/>
          <ac:inkMkLst>
            <pc:docMk/>
            <pc:sldMk cId="3099745574" sldId="267"/>
            <ac:inkMk id="18" creationId="{39D2D755-F87D-4D27-9672-B884CEF7CCC8}"/>
          </ac:inkMkLst>
        </pc:inkChg>
        <pc:inkChg chg="add">
          <ac:chgData name="Panaj" userId="07e2ad45d08886d8" providerId="LiveId" clId="{4DC83559-EB34-4509-A55B-EA67BCE8BFDE}" dt="2022-04-08T06:30:26.926" v="1651" actId="9405"/>
          <ac:inkMkLst>
            <pc:docMk/>
            <pc:sldMk cId="3099745574" sldId="267"/>
            <ac:inkMk id="19" creationId="{EC045DD5-9933-47F3-AB8F-1AF13746ED58}"/>
          </ac:inkMkLst>
        </pc:inkChg>
        <pc:inkChg chg="add del">
          <ac:chgData name="Panaj" userId="07e2ad45d08886d8" providerId="LiveId" clId="{4DC83559-EB34-4509-A55B-EA67BCE8BFDE}" dt="2022-04-08T12:18:50.374" v="3618" actId="9405"/>
          <ac:inkMkLst>
            <pc:docMk/>
            <pc:sldMk cId="3099745574" sldId="267"/>
            <ac:inkMk id="20" creationId="{A2E9FF9B-0928-41C4-9668-A9AB4B7E2C42}"/>
          </ac:inkMkLst>
        </pc:inkChg>
        <pc:inkChg chg="add del">
          <ac:chgData name="Panaj" userId="07e2ad45d08886d8" providerId="LiveId" clId="{4DC83559-EB34-4509-A55B-EA67BCE8BFDE}" dt="2022-04-08T06:30:28.361" v="1653" actId="9405"/>
          <ac:inkMkLst>
            <pc:docMk/>
            <pc:sldMk cId="3099745574" sldId="267"/>
            <ac:inkMk id="20" creationId="{D9D5EA71-C953-424C-B965-DEF70F6AD0FB}"/>
          </ac:inkMkLst>
        </pc:inkChg>
        <pc:inkChg chg="add">
          <ac:chgData name="Panaj" userId="07e2ad45d08886d8" providerId="LiveId" clId="{4DC83559-EB34-4509-A55B-EA67BCE8BFDE}" dt="2022-04-08T06:30:29.376" v="1654" actId="9405"/>
          <ac:inkMkLst>
            <pc:docMk/>
            <pc:sldMk cId="3099745574" sldId="267"/>
            <ac:inkMk id="21" creationId="{8DBCDA4B-A786-4F39-B22F-3E5CAB138201}"/>
          </ac:inkMkLst>
        </pc:inkChg>
        <pc:inkChg chg="add">
          <ac:chgData name="Panaj" userId="07e2ad45d08886d8" providerId="LiveId" clId="{4DC83559-EB34-4509-A55B-EA67BCE8BFDE}" dt="2022-04-08T06:30:31.041" v="1655" actId="9405"/>
          <ac:inkMkLst>
            <pc:docMk/>
            <pc:sldMk cId="3099745574" sldId="267"/>
            <ac:inkMk id="22" creationId="{71150959-5F53-4989-B0DE-84EFC67C996C}"/>
          </ac:inkMkLst>
        </pc:inkChg>
        <pc:inkChg chg="add">
          <ac:chgData name="Panaj" userId="07e2ad45d08886d8" providerId="LiveId" clId="{4DC83559-EB34-4509-A55B-EA67BCE8BFDE}" dt="2022-04-08T06:30:32.413" v="1656" actId="9405"/>
          <ac:inkMkLst>
            <pc:docMk/>
            <pc:sldMk cId="3099745574" sldId="267"/>
            <ac:inkMk id="23" creationId="{226CD5CC-6428-462E-89DF-C165B531BF49}"/>
          </ac:inkMkLst>
        </pc:inkChg>
        <pc:inkChg chg="add">
          <ac:chgData name="Panaj" userId="07e2ad45d08886d8" providerId="LiveId" clId="{4DC83559-EB34-4509-A55B-EA67BCE8BFDE}" dt="2022-04-08T06:30:37.057" v="1657" actId="9405"/>
          <ac:inkMkLst>
            <pc:docMk/>
            <pc:sldMk cId="3099745574" sldId="267"/>
            <ac:inkMk id="24" creationId="{74F72FFE-B525-4A18-90D4-FE7EE6858D69}"/>
          </ac:inkMkLst>
        </pc:inkChg>
        <pc:inkChg chg="add">
          <ac:chgData name="Panaj" userId="07e2ad45d08886d8" providerId="LiveId" clId="{4DC83559-EB34-4509-A55B-EA67BCE8BFDE}" dt="2022-04-08T06:30:38.012" v="1658" actId="9405"/>
          <ac:inkMkLst>
            <pc:docMk/>
            <pc:sldMk cId="3099745574" sldId="267"/>
            <ac:inkMk id="25" creationId="{E64AF709-D7E8-41CE-81E3-E7C363A03ED0}"/>
          </ac:inkMkLst>
        </pc:inkChg>
        <pc:inkChg chg="add">
          <ac:chgData name="Panaj" userId="07e2ad45d08886d8" providerId="LiveId" clId="{4DC83559-EB34-4509-A55B-EA67BCE8BFDE}" dt="2022-04-08T06:30:39.586" v="1659" actId="9405"/>
          <ac:inkMkLst>
            <pc:docMk/>
            <pc:sldMk cId="3099745574" sldId="267"/>
            <ac:inkMk id="26" creationId="{24F4ECB8-93F5-446A-BF17-076519B1EBB9}"/>
          </ac:inkMkLst>
        </pc:inkChg>
        <pc:inkChg chg="add">
          <ac:chgData name="Panaj" userId="07e2ad45d08886d8" providerId="LiveId" clId="{4DC83559-EB34-4509-A55B-EA67BCE8BFDE}" dt="2022-04-08T06:30:41.697" v="1660" actId="9405"/>
          <ac:inkMkLst>
            <pc:docMk/>
            <pc:sldMk cId="3099745574" sldId="267"/>
            <ac:inkMk id="27" creationId="{04113398-2B72-4133-B6E2-D5E2F4CA5011}"/>
          </ac:inkMkLst>
        </pc:inkChg>
        <pc:inkChg chg="add">
          <ac:chgData name="Panaj" userId="07e2ad45d08886d8" providerId="LiveId" clId="{4DC83559-EB34-4509-A55B-EA67BCE8BFDE}" dt="2022-04-08T06:30:43.375" v="1661" actId="9405"/>
          <ac:inkMkLst>
            <pc:docMk/>
            <pc:sldMk cId="3099745574" sldId="267"/>
            <ac:inkMk id="28" creationId="{FA8F5A80-4BAD-4859-BE81-230E1F47DF26}"/>
          </ac:inkMkLst>
        </pc:inkChg>
        <pc:inkChg chg="add del">
          <ac:chgData name="Panaj" userId="07e2ad45d08886d8" providerId="LiveId" clId="{4DC83559-EB34-4509-A55B-EA67BCE8BFDE}" dt="2022-04-08T12:18:58.423" v="3623" actId="9405"/>
          <ac:inkMkLst>
            <pc:docMk/>
            <pc:sldMk cId="3099745574" sldId="267"/>
            <ac:inkMk id="29" creationId="{E73444D7-B765-4DCA-8770-9C1E4DFB3991}"/>
          </ac:inkMkLst>
        </pc:inkChg>
        <pc:inkChg chg="add del">
          <ac:chgData name="Panaj" userId="07e2ad45d08886d8" providerId="LiveId" clId="{4DC83559-EB34-4509-A55B-EA67BCE8BFDE}" dt="2022-04-08T06:30:55.890" v="1663" actId="9405"/>
          <ac:inkMkLst>
            <pc:docMk/>
            <pc:sldMk cId="3099745574" sldId="267"/>
            <ac:inkMk id="29" creationId="{FD3D6CA0-F8AC-481A-A5E6-9A3991F44226}"/>
          </ac:inkMkLst>
        </pc:inkChg>
        <pc:inkChg chg="add del">
          <ac:chgData name="Panaj" userId="07e2ad45d08886d8" providerId="LiveId" clId="{4DC83559-EB34-4509-A55B-EA67BCE8BFDE}" dt="2022-04-08T14:39:59.902" v="5002" actId="9405"/>
          <ac:inkMkLst>
            <pc:docMk/>
            <pc:sldMk cId="3099745574" sldId="267"/>
            <ac:inkMk id="30" creationId="{02B67536-BA35-4DAC-8F51-8E804978ED53}"/>
          </ac:inkMkLst>
        </pc:inkChg>
        <pc:inkChg chg="add del">
          <ac:chgData name="Panaj" userId="07e2ad45d08886d8" providerId="LiveId" clId="{4DC83559-EB34-4509-A55B-EA67BCE8BFDE}" dt="2022-04-08T06:31:06.060" v="1665" actId="9405"/>
          <ac:inkMkLst>
            <pc:docMk/>
            <pc:sldMk cId="3099745574" sldId="267"/>
            <ac:inkMk id="30" creationId="{0A0C8565-4B51-4420-B021-8F86E38BE4CB}"/>
          </ac:inkMkLst>
        </pc:inkChg>
        <pc:inkChg chg="add del mod">
          <ac:chgData name="Panaj" userId="07e2ad45d08886d8" providerId="LiveId" clId="{4DC83559-EB34-4509-A55B-EA67BCE8BFDE}" dt="2022-04-08T06:31:18.920" v="1671" actId="9405"/>
          <ac:inkMkLst>
            <pc:docMk/>
            <pc:sldMk cId="3099745574" sldId="267"/>
            <ac:inkMk id="31" creationId="{86532DA2-E841-4E59-8EAB-A6308B62DEEF}"/>
          </ac:inkMkLst>
        </pc:inkChg>
        <pc:inkChg chg="add">
          <ac:chgData name="Panaj" userId="07e2ad45d08886d8" providerId="LiveId" clId="{4DC83559-EB34-4509-A55B-EA67BCE8BFDE}" dt="2022-04-08T14:40:02.872" v="5003" actId="9405"/>
          <ac:inkMkLst>
            <pc:docMk/>
            <pc:sldMk cId="3099745574" sldId="267"/>
            <ac:inkMk id="31" creationId="{EEA644C0-5CA2-45F0-A9FE-25EE59EAB7F0}"/>
          </ac:inkMkLst>
        </pc:inkChg>
        <pc:inkChg chg="add del mod">
          <ac:chgData name="Panaj" userId="07e2ad45d08886d8" providerId="LiveId" clId="{4DC83559-EB34-4509-A55B-EA67BCE8BFDE}" dt="2022-04-08T06:31:18.032" v="1670"/>
          <ac:inkMkLst>
            <pc:docMk/>
            <pc:sldMk cId="3099745574" sldId="267"/>
            <ac:inkMk id="32" creationId="{1899EB52-7022-4C9A-AD62-30AE7CEC9623}"/>
          </ac:inkMkLst>
        </pc:inkChg>
        <pc:inkChg chg="add del">
          <ac:chgData name="Panaj" userId="07e2ad45d08886d8" providerId="LiveId" clId="{4DC83559-EB34-4509-A55B-EA67BCE8BFDE}" dt="2022-04-08T14:40:04.131" v="5005" actId="9405"/>
          <ac:inkMkLst>
            <pc:docMk/>
            <pc:sldMk cId="3099745574" sldId="267"/>
            <ac:inkMk id="32" creationId="{F8BF8B37-FB07-4324-A2BF-6257D93FD765}"/>
          </ac:inkMkLst>
        </pc:inkChg>
        <pc:inkChg chg="add">
          <ac:chgData name="Panaj" userId="07e2ad45d08886d8" providerId="LiveId" clId="{4DC83559-EB34-4509-A55B-EA67BCE8BFDE}" dt="2022-04-08T14:40:05.936" v="5006" actId="9405"/>
          <ac:inkMkLst>
            <pc:docMk/>
            <pc:sldMk cId="3099745574" sldId="267"/>
            <ac:inkMk id="33" creationId="{99C8D615-BFAC-48C5-A0FE-D6D3900C001A}"/>
          </ac:inkMkLst>
        </pc:inkChg>
        <pc:inkChg chg="add del">
          <ac:chgData name="Panaj" userId="07e2ad45d08886d8" providerId="LiveId" clId="{4DC83559-EB34-4509-A55B-EA67BCE8BFDE}" dt="2022-04-08T14:40:09.121" v="5008" actId="9405"/>
          <ac:inkMkLst>
            <pc:docMk/>
            <pc:sldMk cId="3099745574" sldId="267"/>
            <ac:inkMk id="34" creationId="{02BF95C6-A925-478C-A434-FE1EC1FCBB22}"/>
          </ac:inkMkLst>
        </pc:inkChg>
        <pc:inkChg chg="add del">
          <ac:chgData name="Panaj" userId="07e2ad45d08886d8" providerId="LiveId" clId="{4DC83559-EB34-4509-A55B-EA67BCE8BFDE}" dt="2022-04-08T06:31:20.689" v="1673" actId="9405"/>
          <ac:inkMkLst>
            <pc:docMk/>
            <pc:sldMk cId="3099745574" sldId="267"/>
            <ac:inkMk id="34" creationId="{D1505229-A395-4EB4-AF6C-D7B914A7FBD6}"/>
          </ac:inkMkLst>
        </pc:inkChg>
        <pc:inkChg chg="add mod">
          <ac:chgData name="Panaj" userId="07e2ad45d08886d8" providerId="LiveId" clId="{4DC83559-EB34-4509-A55B-EA67BCE8BFDE}" dt="2022-04-08T06:33:06.109" v="1680"/>
          <ac:inkMkLst>
            <pc:docMk/>
            <pc:sldMk cId="3099745574" sldId="267"/>
            <ac:inkMk id="35" creationId="{FFA0CCC7-6CFB-44BD-9E4B-02641EA24AA2}"/>
          </ac:inkMkLst>
        </pc:inkChg>
        <pc:inkChg chg="add del mod">
          <ac:chgData name="Panaj" userId="07e2ad45d08886d8" providerId="LiveId" clId="{4DC83559-EB34-4509-A55B-EA67BCE8BFDE}" dt="2022-04-08T06:33:06.109" v="1680"/>
          <ac:inkMkLst>
            <pc:docMk/>
            <pc:sldMk cId="3099745574" sldId="267"/>
            <ac:inkMk id="36" creationId="{C436FB2A-C7E0-4D4F-BB41-05A294DECCF4}"/>
          </ac:inkMkLst>
        </pc:inkChg>
        <pc:inkChg chg="add mod">
          <ac:chgData name="Panaj" userId="07e2ad45d08886d8" providerId="LiveId" clId="{4DC83559-EB34-4509-A55B-EA67BCE8BFDE}" dt="2022-04-08T14:40:13.158" v="5011"/>
          <ac:inkMkLst>
            <pc:docMk/>
            <pc:sldMk cId="3099745574" sldId="267"/>
            <ac:inkMk id="38" creationId="{4CDFB95F-0F7D-40EB-AA10-5A763C7F82CB}"/>
          </ac:inkMkLst>
        </pc:inkChg>
        <pc:inkChg chg="add mod">
          <ac:chgData name="Panaj" userId="07e2ad45d08886d8" providerId="LiveId" clId="{4DC83559-EB34-4509-A55B-EA67BCE8BFDE}" dt="2022-04-08T14:40:13.158" v="5011"/>
          <ac:inkMkLst>
            <pc:docMk/>
            <pc:sldMk cId="3099745574" sldId="267"/>
            <ac:inkMk id="39" creationId="{2343593C-7434-49C3-9370-5116FB286178}"/>
          </ac:inkMkLst>
        </pc:inkChg>
        <pc:inkChg chg="add del">
          <ac:chgData name="Panaj" userId="07e2ad45d08886d8" providerId="LiveId" clId="{4DC83559-EB34-4509-A55B-EA67BCE8BFDE}" dt="2022-04-08T14:46:29.221" v="5048" actId="9405"/>
          <ac:inkMkLst>
            <pc:docMk/>
            <pc:sldMk cId="3099745574" sldId="267"/>
            <ac:inkMk id="41" creationId="{ADFA65F3-2559-4715-95B0-E958103241D9}"/>
          </ac:inkMkLst>
        </pc:inkChg>
        <pc:inkChg chg="add del">
          <ac:chgData name="Panaj" userId="07e2ad45d08886d8" providerId="LiveId" clId="{4DC83559-EB34-4509-A55B-EA67BCE8BFDE}" dt="2022-04-08T14:59:28.280" v="5060" actId="9405"/>
          <ac:inkMkLst>
            <pc:docMk/>
            <pc:sldMk cId="3099745574" sldId="267"/>
            <ac:inkMk id="44" creationId="{88331ADC-BC38-482B-9904-680E17A2A666}"/>
          </ac:inkMkLst>
        </pc:inkChg>
        <pc:inkChg chg="add">
          <ac:chgData name="Panaj" userId="07e2ad45d08886d8" providerId="LiveId" clId="{4DC83559-EB34-4509-A55B-EA67BCE8BFDE}" dt="2022-04-08T14:59:33.804" v="5061" actId="9405"/>
          <ac:inkMkLst>
            <pc:docMk/>
            <pc:sldMk cId="3099745574" sldId="267"/>
            <ac:inkMk id="45" creationId="{E3D70A61-1B0D-4347-82AE-1736AD2CB683}"/>
          </ac:inkMkLst>
        </pc:inkChg>
        <pc:inkChg chg="add">
          <ac:chgData name="Panaj" userId="07e2ad45d08886d8" providerId="LiveId" clId="{4DC83559-EB34-4509-A55B-EA67BCE8BFDE}" dt="2022-04-08T14:59:35.184" v="5062" actId="9405"/>
          <ac:inkMkLst>
            <pc:docMk/>
            <pc:sldMk cId="3099745574" sldId="267"/>
            <ac:inkMk id="46" creationId="{829162A7-F3E5-4E18-B111-CA4BE031ECA0}"/>
          </ac:inkMkLst>
        </pc:inkChg>
        <pc:inkChg chg="add">
          <ac:chgData name="Panaj" userId="07e2ad45d08886d8" providerId="LiveId" clId="{4DC83559-EB34-4509-A55B-EA67BCE8BFDE}" dt="2022-04-08T14:59:36.657" v="5063" actId="9405"/>
          <ac:inkMkLst>
            <pc:docMk/>
            <pc:sldMk cId="3099745574" sldId="267"/>
            <ac:inkMk id="47" creationId="{72A4E1C8-9537-4647-A8EF-5173DBF5F1E2}"/>
          </ac:inkMkLst>
        </pc:inkChg>
        <pc:inkChg chg="add">
          <ac:chgData name="Panaj" userId="07e2ad45d08886d8" providerId="LiveId" clId="{4DC83559-EB34-4509-A55B-EA67BCE8BFDE}" dt="2022-04-08T14:59:38.838" v="5064" actId="9405"/>
          <ac:inkMkLst>
            <pc:docMk/>
            <pc:sldMk cId="3099745574" sldId="267"/>
            <ac:inkMk id="48" creationId="{54707D1C-5989-45A1-9F02-E885CF63A27C}"/>
          </ac:inkMkLst>
        </pc:inkChg>
        <pc:inkChg chg="add">
          <ac:chgData name="Panaj" userId="07e2ad45d08886d8" providerId="LiveId" clId="{4DC83559-EB34-4509-A55B-EA67BCE8BFDE}" dt="2022-04-08T14:59:40.863" v="5065" actId="9405"/>
          <ac:inkMkLst>
            <pc:docMk/>
            <pc:sldMk cId="3099745574" sldId="267"/>
            <ac:inkMk id="49" creationId="{6D5C722E-DB81-4BFF-B288-9A8F413E7ABF}"/>
          </ac:inkMkLst>
        </pc:inkChg>
        <pc:inkChg chg="add">
          <ac:chgData name="Panaj" userId="07e2ad45d08886d8" providerId="LiveId" clId="{4DC83559-EB34-4509-A55B-EA67BCE8BFDE}" dt="2022-04-08T14:59:41.884" v="5066" actId="9405"/>
          <ac:inkMkLst>
            <pc:docMk/>
            <pc:sldMk cId="3099745574" sldId="267"/>
            <ac:inkMk id="50" creationId="{42FADDD4-0C7F-463C-8190-F5DC40E99EB9}"/>
          </ac:inkMkLst>
        </pc:inkChg>
        <pc:inkChg chg="add">
          <ac:chgData name="Panaj" userId="07e2ad45d08886d8" providerId="LiveId" clId="{4DC83559-EB34-4509-A55B-EA67BCE8BFDE}" dt="2022-04-08T14:59:42.672" v="5067" actId="9405"/>
          <ac:inkMkLst>
            <pc:docMk/>
            <pc:sldMk cId="3099745574" sldId="267"/>
            <ac:inkMk id="51" creationId="{28AF76B6-081B-47B1-96FB-A985117E55EA}"/>
          </ac:inkMkLst>
        </pc:inkChg>
        <pc:inkChg chg="add">
          <ac:chgData name="Panaj" userId="07e2ad45d08886d8" providerId="LiveId" clId="{4DC83559-EB34-4509-A55B-EA67BCE8BFDE}" dt="2022-04-08T14:59:44.158" v="5068" actId="9405"/>
          <ac:inkMkLst>
            <pc:docMk/>
            <pc:sldMk cId="3099745574" sldId="267"/>
            <ac:inkMk id="52" creationId="{0B5FD3E5-85F7-4EBD-ACD0-54BB290BB472}"/>
          </ac:inkMkLst>
        </pc:inkChg>
        <pc:inkChg chg="add del">
          <ac:chgData name="Panaj" userId="07e2ad45d08886d8" providerId="LiveId" clId="{4DC83559-EB34-4509-A55B-EA67BCE8BFDE}" dt="2022-04-08T14:59:47.620" v="5072" actId="9405"/>
          <ac:inkMkLst>
            <pc:docMk/>
            <pc:sldMk cId="3099745574" sldId="267"/>
            <ac:inkMk id="53" creationId="{199D41A5-C6EC-41E8-AD77-65856CFDD849}"/>
          </ac:inkMkLst>
        </pc:inkChg>
        <pc:inkChg chg="add del">
          <ac:chgData name="Panaj" userId="07e2ad45d08886d8" providerId="LiveId" clId="{4DC83559-EB34-4509-A55B-EA67BCE8BFDE}" dt="2022-04-08T14:59:47.191" v="5071" actId="9405"/>
          <ac:inkMkLst>
            <pc:docMk/>
            <pc:sldMk cId="3099745574" sldId="267"/>
            <ac:inkMk id="54" creationId="{2F314A45-3E4B-4549-B5D6-50ACB232A9C2}"/>
          </ac:inkMkLst>
        </pc:inkChg>
        <pc:inkChg chg="add">
          <ac:chgData name="Panaj" userId="07e2ad45d08886d8" providerId="LiveId" clId="{4DC83559-EB34-4509-A55B-EA67BCE8BFDE}" dt="2022-04-08T14:59:49.333" v="5073" actId="9405"/>
          <ac:inkMkLst>
            <pc:docMk/>
            <pc:sldMk cId="3099745574" sldId="267"/>
            <ac:inkMk id="55" creationId="{B7C9C840-B6CA-4C8A-A175-9B6E0A5F666A}"/>
          </ac:inkMkLst>
        </pc:inkChg>
        <pc:inkChg chg="add">
          <ac:chgData name="Panaj" userId="07e2ad45d08886d8" providerId="LiveId" clId="{4DC83559-EB34-4509-A55B-EA67BCE8BFDE}" dt="2022-04-08T14:59:51.255" v="5074" actId="9405"/>
          <ac:inkMkLst>
            <pc:docMk/>
            <pc:sldMk cId="3099745574" sldId="267"/>
            <ac:inkMk id="56" creationId="{643080D8-D4D1-48FE-8A02-22543B3A3433}"/>
          </ac:inkMkLst>
        </pc:inkChg>
        <pc:inkChg chg="add">
          <ac:chgData name="Panaj" userId="07e2ad45d08886d8" providerId="LiveId" clId="{4DC83559-EB34-4509-A55B-EA67BCE8BFDE}" dt="2022-04-08T14:59:52.680" v="5075" actId="9405"/>
          <ac:inkMkLst>
            <pc:docMk/>
            <pc:sldMk cId="3099745574" sldId="267"/>
            <ac:inkMk id="57" creationId="{CA59AC1A-0DC7-465F-ADF8-107D850C83AB}"/>
          </ac:inkMkLst>
        </pc:inkChg>
        <pc:inkChg chg="add">
          <ac:chgData name="Panaj" userId="07e2ad45d08886d8" providerId="LiveId" clId="{4DC83559-EB34-4509-A55B-EA67BCE8BFDE}" dt="2022-04-08T14:59:53.837" v="5076" actId="9405"/>
          <ac:inkMkLst>
            <pc:docMk/>
            <pc:sldMk cId="3099745574" sldId="267"/>
            <ac:inkMk id="58" creationId="{50DF28F2-4FE7-473E-8128-E863D99AFEBB}"/>
          </ac:inkMkLst>
        </pc:inkChg>
        <pc:inkChg chg="add">
          <ac:chgData name="Panaj" userId="07e2ad45d08886d8" providerId="LiveId" clId="{4DC83559-EB34-4509-A55B-EA67BCE8BFDE}" dt="2022-04-08T14:59:55.135" v="5077" actId="9405"/>
          <ac:inkMkLst>
            <pc:docMk/>
            <pc:sldMk cId="3099745574" sldId="267"/>
            <ac:inkMk id="59" creationId="{C0F0B022-D6A6-4101-9C6A-4BFBF88B5C4B}"/>
          </ac:inkMkLst>
        </pc:inkChg>
        <pc:inkChg chg="add">
          <ac:chgData name="Panaj" userId="07e2ad45d08886d8" providerId="LiveId" clId="{4DC83559-EB34-4509-A55B-EA67BCE8BFDE}" dt="2022-04-08T14:59:56.653" v="5078" actId="9405"/>
          <ac:inkMkLst>
            <pc:docMk/>
            <pc:sldMk cId="3099745574" sldId="267"/>
            <ac:inkMk id="60" creationId="{39B8C7E2-46A5-471F-9CB3-FCCACD888B5C}"/>
          </ac:inkMkLst>
        </pc:inkChg>
        <pc:inkChg chg="add del">
          <ac:chgData name="Panaj" userId="07e2ad45d08886d8" providerId="LiveId" clId="{4DC83559-EB34-4509-A55B-EA67BCE8BFDE}" dt="2022-04-08T15:00:07.440" v="5080" actId="9405"/>
          <ac:inkMkLst>
            <pc:docMk/>
            <pc:sldMk cId="3099745574" sldId="267"/>
            <ac:inkMk id="61" creationId="{73E4EEEE-42B5-486B-8691-1F87873C8E67}"/>
          </ac:inkMkLst>
        </pc:inkChg>
        <pc:inkChg chg="add del">
          <ac:chgData name="Panaj" userId="07e2ad45d08886d8" providerId="LiveId" clId="{4DC83559-EB34-4509-A55B-EA67BCE8BFDE}" dt="2022-04-08T15:00:09.634" v="5082" actId="9405"/>
          <ac:inkMkLst>
            <pc:docMk/>
            <pc:sldMk cId="3099745574" sldId="267"/>
            <ac:inkMk id="62" creationId="{69AC41C5-1C39-4D15-9AB2-CE1E6CD1B5C2}"/>
          </ac:inkMkLst>
        </pc:inkChg>
        <pc:inkChg chg="add">
          <ac:chgData name="Panaj" userId="07e2ad45d08886d8" providerId="LiveId" clId="{4DC83559-EB34-4509-A55B-EA67BCE8BFDE}" dt="2022-04-08T15:00:11.385" v="5083" actId="9405"/>
          <ac:inkMkLst>
            <pc:docMk/>
            <pc:sldMk cId="3099745574" sldId="267"/>
            <ac:inkMk id="63" creationId="{9D47D0B6-700A-46E7-9C81-C2EA1C1A7209}"/>
          </ac:inkMkLst>
        </pc:inkChg>
        <pc:inkChg chg="add del">
          <ac:chgData name="Panaj" userId="07e2ad45d08886d8" providerId="LiveId" clId="{4DC83559-EB34-4509-A55B-EA67BCE8BFDE}" dt="2022-04-08T15:00:13.282" v="5085" actId="9405"/>
          <ac:inkMkLst>
            <pc:docMk/>
            <pc:sldMk cId="3099745574" sldId="267"/>
            <ac:inkMk id="64" creationId="{5052A9AD-179F-4593-86AE-6E10E9EBBC08}"/>
          </ac:inkMkLst>
        </pc:inkChg>
        <pc:inkChg chg="add">
          <ac:chgData name="Panaj" userId="07e2ad45d08886d8" providerId="LiveId" clId="{4DC83559-EB34-4509-A55B-EA67BCE8BFDE}" dt="2022-04-08T15:00:14.393" v="5086" actId="9405"/>
          <ac:inkMkLst>
            <pc:docMk/>
            <pc:sldMk cId="3099745574" sldId="267"/>
            <ac:inkMk id="65" creationId="{41D1908F-528B-4D9D-B1C9-08E79723D0C2}"/>
          </ac:inkMkLst>
        </pc:inkChg>
        <pc:inkChg chg="add mod">
          <ac:chgData name="Panaj" userId="07e2ad45d08886d8" providerId="LiveId" clId="{4DC83559-EB34-4509-A55B-EA67BCE8BFDE}" dt="2022-04-08T15:00:36.611" v="5091"/>
          <ac:inkMkLst>
            <pc:docMk/>
            <pc:sldMk cId="3099745574" sldId="267"/>
            <ac:inkMk id="66" creationId="{6C7091A9-DBF8-4510-8256-076A27FFE768}"/>
          </ac:inkMkLst>
        </pc:inkChg>
        <pc:inkChg chg="add del mod">
          <ac:chgData name="Panaj" userId="07e2ad45d08886d8" providerId="LiveId" clId="{4DC83559-EB34-4509-A55B-EA67BCE8BFDE}" dt="2022-04-08T15:00:36.611" v="5091"/>
          <ac:inkMkLst>
            <pc:docMk/>
            <pc:sldMk cId="3099745574" sldId="267"/>
            <ac:inkMk id="67" creationId="{74D67D0D-F165-4846-B4CD-979F8EEC37BB}"/>
          </ac:inkMkLst>
        </pc:inkChg>
        <pc:inkChg chg="add del">
          <ac:chgData name="Panaj" userId="07e2ad45d08886d8" providerId="LiveId" clId="{4DC83559-EB34-4509-A55B-EA67BCE8BFDE}" dt="2022-04-08T15:00:40.020" v="5093" actId="9405"/>
          <ac:inkMkLst>
            <pc:docMk/>
            <pc:sldMk cId="3099745574" sldId="267"/>
            <ac:inkMk id="69" creationId="{E295ABB7-E520-493D-9350-C9DA69F4B135}"/>
          </ac:inkMkLst>
        </pc:inkChg>
        <pc:inkChg chg="add del">
          <ac:chgData name="Panaj" userId="07e2ad45d08886d8" providerId="LiveId" clId="{4DC83559-EB34-4509-A55B-EA67BCE8BFDE}" dt="2022-04-08T15:00:47.592" v="5095" actId="9405"/>
          <ac:inkMkLst>
            <pc:docMk/>
            <pc:sldMk cId="3099745574" sldId="267"/>
            <ac:inkMk id="70" creationId="{5829A3CF-508D-4897-9274-511367811194}"/>
          </ac:inkMkLst>
        </pc:inkChg>
        <pc:inkChg chg="add del">
          <ac:chgData name="Panaj" userId="07e2ad45d08886d8" providerId="LiveId" clId="{4DC83559-EB34-4509-A55B-EA67BCE8BFDE}" dt="2022-04-08T15:00:49.370" v="5097" actId="9405"/>
          <ac:inkMkLst>
            <pc:docMk/>
            <pc:sldMk cId="3099745574" sldId="267"/>
            <ac:inkMk id="71" creationId="{AB300910-1DDB-4C4B-8A70-981696199B51}"/>
          </ac:inkMkLst>
        </pc:inkChg>
        <pc:inkChg chg="add del">
          <ac:chgData name="Panaj" userId="07e2ad45d08886d8" providerId="LiveId" clId="{4DC83559-EB34-4509-A55B-EA67BCE8BFDE}" dt="2022-04-08T15:00:52.150" v="5099" actId="9405"/>
          <ac:inkMkLst>
            <pc:docMk/>
            <pc:sldMk cId="3099745574" sldId="267"/>
            <ac:inkMk id="72" creationId="{0EC72356-81AC-4519-BA43-297974DE36FC}"/>
          </ac:inkMkLst>
        </pc:inkChg>
        <pc:inkChg chg="add del">
          <ac:chgData name="Panaj" userId="07e2ad45d08886d8" providerId="LiveId" clId="{4DC83559-EB34-4509-A55B-EA67BCE8BFDE}" dt="2022-04-08T15:00:55.621" v="5101" actId="9405"/>
          <ac:inkMkLst>
            <pc:docMk/>
            <pc:sldMk cId="3099745574" sldId="267"/>
            <ac:inkMk id="73" creationId="{74450E79-3100-473F-8F5E-F95827063ECC}"/>
          </ac:inkMkLst>
        </pc:inkChg>
        <pc:inkChg chg="add mod">
          <ac:chgData name="Panaj" userId="07e2ad45d08886d8" providerId="LiveId" clId="{4DC83559-EB34-4509-A55B-EA67BCE8BFDE}" dt="2022-04-08T15:01:02.836" v="5104"/>
          <ac:inkMkLst>
            <pc:docMk/>
            <pc:sldMk cId="3099745574" sldId="267"/>
            <ac:inkMk id="74" creationId="{9C2FADFC-31CE-42A4-838F-430EE2F23953}"/>
          </ac:inkMkLst>
        </pc:inkChg>
        <pc:inkChg chg="add mod">
          <ac:chgData name="Panaj" userId="07e2ad45d08886d8" providerId="LiveId" clId="{4DC83559-EB34-4509-A55B-EA67BCE8BFDE}" dt="2022-04-08T15:01:02.836" v="5104"/>
          <ac:inkMkLst>
            <pc:docMk/>
            <pc:sldMk cId="3099745574" sldId="267"/>
            <ac:inkMk id="75" creationId="{993AA63E-22B2-4BF2-ABD3-8BF7DE3E82E1}"/>
          </ac:inkMkLst>
        </pc:inkChg>
        <pc:inkChg chg="add mod">
          <ac:chgData name="Panaj" userId="07e2ad45d08886d8" providerId="LiveId" clId="{4DC83559-EB34-4509-A55B-EA67BCE8BFDE}" dt="2022-04-08T15:01:26.863" v="5109"/>
          <ac:inkMkLst>
            <pc:docMk/>
            <pc:sldMk cId="3099745574" sldId="267"/>
            <ac:inkMk id="77" creationId="{A97152BC-6EBC-4A1D-8F05-BE77DFA09421}"/>
          </ac:inkMkLst>
        </pc:inkChg>
        <pc:inkChg chg="add del mod">
          <ac:chgData name="Panaj" userId="07e2ad45d08886d8" providerId="LiveId" clId="{4DC83559-EB34-4509-A55B-EA67BCE8BFDE}" dt="2022-04-08T15:01:26.863" v="5109"/>
          <ac:inkMkLst>
            <pc:docMk/>
            <pc:sldMk cId="3099745574" sldId="267"/>
            <ac:inkMk id="78" creationId="{CFEB3700-30C7-4179-A520-18B4B39860B6}"/>
          </ac:inkMkLst>
        </pc:inkChg>
        <pc:inkChg chg="add">
          <ac:chgData name="Panaj" userId="07e2ad45d08886d8" providerId="LiveId" clId="{4DC83559-EB34-4509-A55B-EA67BCE8BFDE}" dt="2022-04-08T15:01:28.364" v="5110" actId="9405"/>
          <ac:inkMkLst>
            <pc:docMk/>
            <pc:sldMk cId="3099745574" sldId="267"/>
            <ac:inkMk id="80" creationId="{6A13F0DE-AE9F-4F1B-8AD2-CB9291221781}"/>
          </ac:inkMkLst>
        </pc:inkChg>
        <pc:inkChg chg="add">
          <ac:chgData name="Panaj" userId="07e2ad45d08886d8" providerId="LiveId" clId="{4DC83559-EB34-4509-A55B-EA67BCE8BFDE}" dt="2022-04-08T15:01:32.282" v="5111" actId="9405"/>
          <ac:inkMkLst>
            <pc:docMk/>
            <pc:sldMk cId="3099745574" sldId="267"/>
            <ac:inkMk id="81" creationId="{3891EF60-84CE-4D58-B2AA-5477B24DBC87}"/>
          </ac:inkMkLst>
        </pc:inkChg>
        <pc:inkChg chg="add del">
          <ac:chgData name="Panaj" userId="07e2ad45d08886d8" providerId="LiveId" clId="{4DC83559-EB34-4509-A55B-EA67BCE8BFDE}" dt="2022-04-08T15:01:34.032" v="5113" actId="9405"/>
          <ac:inkMkLst>
            <pc:docMk/>
            <pc:sldMk cId="3099745574" sldId="267"/>
            <ac:inkMk id="82" creationId="{84B72D02-ADBA-42E8-8337-27C362D719B4}"/>
          </ac:inkMkLst>
        </pc:inkChg>
        <pc:inkChg chg="add">
          <ac:chgData name="Panaj" userId="07e2ad45d08886d8" providerId="LiveId" clId="{4DC83559-EB34-4509-A55B-EA67BCE8BFDE}" dt="2022-04-08T15:01:36.530" v="5114" actId="9405"/>
          <ac:inkMkLst>
            <pc:docMk/>
            <pc:sldMk cId="3099745574" sldId="267"/>
            <ac:inkMk id="83" creationId="{06293A44-7995-49DF-8A53-63FECB6B734B}"/>
          </ac:inkMkLst>
        </pc:inkChg>
        <pc:inkChg chg="add del">
          <ac:chgData name="Panaj" userId="07e2ad45d08886d8" providerId="LiveId" clId="{4DC83559-EB34-4509-A55B-EA67BCE8BFDE}" dt="2022-04-08T15:02:29.822" v="5116" actId="9405"/>
          <ac:inkMkLst>
            <pc:docMk/>
            <pc:sldMk cId="3099745574" sldId="267"/>
            <ac:inkMk id="84" creationId="{8ACF0CED-9C6C-4B1F-AD66-F94ED1CB0E79}"/>
          </ac:inkMkLst>
        </pc:inkChg>
        <pc:inkChg chg="add mod">
          <ac:chgData name="Panaj" userId="07e2ad45d08886d8" providerId="LiveId" clId="{4DC83559-EB34-4509-A55B-EA67BCE8BFDE}" dt="2022-04-08T15:02:37.995" v="5119"/>
          <ac:inkMkLst>
            <pc:docMk/>
            <pc:sldMk cId="3099745574" sldId="267"/>
            <ac:inkMk id="85" creationId="{D322FC90-9465-4EDF-B20D-D5FF25FF5D03}"/>
          </ac:inkMkLst>
        </pc:inkChg>
        <pc:inkChg chg="add mod">
          <ac:chgData name="Panaj" userId="07e2ad45d08886d8" providerId="LiveId" clId="{4DC83559-EB34-4509-A55B-EA67BCE8BFDE}" dt="2022-04-08T15:02:37.995" v="5119"/>
          <ac:inkMkLst>
            <pc:docMk/>
            <pc:sldMk cId="3099745574" sldId="267"/>
            <ac:inkMk id="86" creationId="{E8DEB4ED-5BC2-44DC-9E6F-9508BDD1FD83}"/>
          </ac:inkMkLst>
        </pc:inkChg>
        <pc:inkChg chg="add del">
          <ac:chgData name="Panaj" userId="07e2ad45d08886d8" providerId="LiveId" clId="{4DC83559-EB34-4509-A55B-EA67BCE8BFDE}" dt="2022-04-08T15:06:45.401" v="5121" actId="9405"/>
          <ac:inkMkLst>
            <pc:docMk/>
            <pc:sldMk cId="3099745574" sldId="267"/>
            <ac:inkMk id="88" creationId="{30C2A824-250A-4ABF-8569-B3A507BE2E17}"/>
          </ac:inkMkLst>
        </pc:inkChg>
      </pc:sldChg>
      <pc:sldChg chg="addSp delSp modSp new mod">
        <pc:chgData name="Panaj" userId="07e2ad45d08886d8" providerId="LiveId" clId="{4DC83559-EB34-4509-A55B-EA67BCE8BFDE}" dt="2022-04-08T14:46:32.491" v="5050" actId="9405"/>
        <pc:sldMkLst>
          <pc:docMk/>
          <pc:sldMk cId="880701499" sldId="268"/>
        </pc:sldMkLst>
        <pc:spChg chg="mod">
          <ac:chgData name="Panaj" userId="07e2ad45d08886d8" providerId="LiveId" clId="{4DC83559-EB34-4509-A55B-EA67BCE8BFDE}" dt="2022-04-08T05:44:29.491" v="1068" actId="20577"/>
          <ac:spMkLst>
            <pc:docMk/>
            <pc:sldMk cId="880701499" sldId="268"/>
            <ac:spMk id="2" creationId="{DFCF6CBD-50B8-4D82-ADA6-10E801CD021A}"/>
          </ac:spMkLst>
        </pc:spChg>
        <pc:spChg chg="mod">
          <ac:chgData name="Panaj" userId="07e2ad45d08886d8" providerId="LiveId" clId="{4DC83559-EB34-4509-A55B-EA67BCE8BFDE}" dt="2022-04-08T14:17:54.857" v="5000"/>
          <ac:spMkLst>
            <pc:docMk/>
            <pc:sldMk cId="880701499" sldId="268"/>
            <ac:spMk id="3" creationId="{18BAE205-92E8-489C-B2EB-6F61F45ECFCE}"/>
          </ac:spMkLst>
        </pc:spChg>
        <pc:grpChg chg="mod">
          <ac:chgData name="Panaj" userId="07e2ad45d08886d8" providerId="LiveId" clId="{4DC83559-EB34-4509-A55B-EA67BCE8BFDE}" dt="2022-04-08T06:48:54.902" v="1717" actId="208"/>
          <ac:grpSpMkLst>
            <pc:docMk/>
            <pc:sldMk cId="880701499" sldId="268"/>
            <ac:grpSpMk id="27" creationId="{F4DFD63E-8962-4263-8B94-5028C436C6E5}"/>
          </ac:grpSpMkLst>
        </pc:grpChg>
        <pc:grpChg chg="del mod">
          <ac:chgData name="Panaj" userId="07e2ad45d08886d8" providerId="LiveId" clId="{4DC83559-EB34-4509-A55B-EA67BCE8BFDE}" dt="2022-04-08T06:54:28.380" v="1779"/>
          <ac:grpSpMkLst>
            <pc:docMk/>
            <pc:sldMk cId="880701499" sldId="268"/>
            <ac:grpSpMk id="77" creationId="{C7FC525E-0BE5-408E-903D-D16C10FD167C}"/>
          </ac:grpSpMkLst>
        </pc:grpChg>
        <pc:grpChg chg="mod">
          <ac:chgData name="Panaj" userId="07e2ad45d08886d8" providerId="LiveId" clId="{4DC83559-EB34-4509-A55B-EA67BCE8BFDE}" dt="2022-04-08T06:54:28.380" v="1779"/>
          <ac:grpSpMkLst>
            <pc:docMk/>
            <pc:sldMk cId="880701499" sldId="268"/>
            <ac:grpSpMk id="78" creationId="{C68D0BA4-EC9A-4A8E-A52F-E69CBD04A2F4}"/>
          </ac:grpSpMkLst>
        </pc:grpChg>
        <pc:picChg chg="add mod">
          <ac:chgData name="Panaj" userId="07e2ad45d08886d8" providerId="LiveId" clId="{4DC83559-EB34-4509-A55B-EA67BCE8BFDE}" dt="2022-04-08T04:32:43.661" v="580" actId="1038"/>
          <ac:picMkLst>
            <pc:docMk/>
            <pc:sldMk cId="880701499" sldId="268"/>
            <ac:picMk id="4" creationId="{B4A79D4D-3F5B-44D8-955E-836363D0B623}"/>
          </ac:picMkLst>
        </pc:picChg>
        <pc:picChg chg="add del mod">
          <ac:chgData name="Panaj" userId="07e2ad45d08886d8" providerId="LiveId" clId="{4DC83559-EB34-4509-A55B-EA67BCE8BFDE}" dt="2022-04-08T04:28:05.953" v="474" actId="478"/>
          <ac:picMkLst>
            <pc:docMk/>
            <pc:sldMk cId="880701499" sldId="268"/>
            <ac:picMk id="6" creationId="{F4A6D1FE-44EB-47AC-9A61-2F02ACB86FFF}"/>
          </ac:picMkLst>
        </pc:picChg>
        <pc:picChg chg="add mod">
          <ac:chgData name="Panaj" userId="07e2ad45d08886d8" providerId="LiveId" clId="{4DC83559-EB34-4509-A55B-EA67BCE8BFDE}" dt="2022-04-08T04:32:43.661" v="580" actId="1038"/>
          <ac:picMkLst>
            <pc:docMk/>
            <pc:sldMk cId="880701499" sldId="268"/>
            <ac:picMk id="7" creationId="{0AD92BB9-B8BA-48F7-9B73-1D4903E25E45}"/>
          </ac:picMkLst>
        </pc:picChg>
        <pc:picChg chg="add mod">
          <ac:chgData name="Panaj" userId="07e2ad45d08886d8" providerId="LiveId" clId="{4DC83559-EB34-4509-A55B-EA67BCE8BFDE}" dt="2022-04-08T04:32:43.661" v="580" actId="1038"/>
          <ac:picMkLst>
            <pc:docMk/>
            <pc:sldMk cId="880701499" sldId="268"/>
            <ac:picMk id="9" creationId="{D30A24B3-CDD5-4F11-A536-9F3BDD67251D}"/>
          </ac:picMkLst>
        </pc:picChg>
        <pc:picChg chg="add del mod">
          <ac:chgData name="Panaj" userId="07e2ad45d08886d8" providerId="LiveId" clId="{4DC83559-EB34-4509-A55B-EA67BCE8BFDE}" dt="2022-04-08T06:47:08.061" v="1687" actId="22"/>
          <ac:picMkLst>
            <pc:docMk/>
            <pc:sldMk cId="880701499" sldId="268"/>
            <ac:picMk id="20" creationId="{A02941DE-BA5F-4B4A-AFED-1EA10B4CD7B5}"/>
          </ac:picMkLst>
        </pc:picChg>
        <pc:picChg chg="add mod">
          <ac:chgData name="Panaj" userId="07e2ad45d08886d8" providerId="LiveId" clId="{4DC83559-EB34-4509-A55B-EA67BCE8BFDE}" dt="2022-04-08T06:47:26.087" v="1691" actId="1076"/>
          <ac:picMkLst>
            <pc:docMk/>
            <pc:sldMk cId="880701499" sldId="268"/>
            <ac:picMk id="22" creationId="{B79D95C9-9024-412E-8CC2-8C24879DD655}"/>
          </ac:picMkLst>
        </pc:picChg>
        <pc:inkChg chg="add del">
          <ac:chgData name="Panaj" userId="07e2ad45d08886d8" providerId="LiveId" clId="{4DC83559-EB34-4509-A55B-EA67BCE8BFDE}" dt="2022-04-08T11:35:32.728" v="2826" actId="9405"/>
          <ac:inkMkLst>
            <pc:docMk/>
            <pc:sldMk cId="880701499" sldId="268"/>
            <ac:inkMk id="5" creationId="{768A7CF5-14CB-48FE-92E0-592C93694BA6}"/>
          </ac:inkMkLst>
        </pc:inkChg>
        <pc:inkChg chg="add del">
          <ac:chgData name="Panaj" userId="07e2ad45d08886d8" providerId="LiveId" clId="{4DC83559-EB34-4509-A55B-EA67BCE8BFDE}" dt="2022-04-08T12:17:59.724" v="3613" actId="9405"/>
          <ac:inkMkLst>
            <pc:docMk/>
            <pc:sldMk cId="880701499" sldId="268"/>
            <ac:inkMk id="6" creationId="{650176E3-A0ED-41F6-97C4-BD801516A7B6}"/>
          </ac:inkMkLst>
        </pc:inkChg>
        <pc:inkChg chg="add del">
          <ac:chgData name="Panaj" userId="07e2ad45d08886d8" providerId="LiveId" clId="{4DC83559-EB34-4509-A55B-EA67BCE8BFDE}" dt="2022-04-08T12:17:59.414" v="3612" actId="9405"/>
          <ac:inkMkLst>
            <pc:docMk/>
            <pc:sldMk cId="880701499" sldId="268"/>
            <ac:inkMk id="8" creationId="{B8889956-DAE7-4C3C-A186-48A6558AB83C}"/>
          </ac:inkMkLst>
        </pc:inkChg>
        <pc:inkChg chg="add del">
          <ac:chgData name="Panaj" userId="07e2ad45d08886d8" providerId="LiveId" clId="{4DC83559-EB34-4509-A55B-EA67BCE8BFDE}" dt="2022-04-08T04:34:51.304" v="592" actId="9405"/>
          <ac:inkMkLst>
            <pc:docMk/>
            <pc:sldMk cId="880701499" sldId="268"/>
            <ac:inkMk id="10" creationId="{05CCBED1-264E-4259-AE4E-E33860884562}"/>
          </ac:inkMkLst>
        </pc:inkChg>
        <pc:inkChg chg="add">
          <ac:chgData name="Panaj" userId="07e2ad45d08886d8" providerId="LiveId" clId="{4DC83559-EB34-4509-A55B-EA67BCE8BFDE}" dt="2022-04-08T12:18:11.585" v="3614" actId="9405"/>
          <ac:inkMkLst>
            <pc:docMk/>
            <pc:sldMk cId="880701499" sldId="268"/>
            <ac:inkMk id="10" creationId="{D4D9BEFB-4793-451E-A433-5EDDF1E2C907}"/>
          </ac:inkMkLst>
        </pc:inkChg>
        <pc:inkChg chg="add">
          <ac:chgData name="Panaj" userId="07e2ad45d08886d8" providerId="LiveId" clId="{4DC83559-EB34-4509-A55B-EA67BCE8BFDE}" dt="2022-04-08T04:34:53.413" v="593" actId="9405"/>
          <ac:inkMkLst>
            <pc:docMk/>
            <pc:sldMk cId="880701499" sldId="268"/>
            <ac:inkMk id="11" creationId="{E30E1AB3-4528-4E85-A5CE-B6FC1916BDEC}"/>
          </ac:inkMkLst>
        </pc:inkChg>
        <pc:inkChg chg="add">
          <ac:chgData name="Panaj" userId="07e2ad45d08886d8" providerId="LiveId" clId="{4DC83559-EB34-4509-A55B-EA67BCE8BFDE}" dt="2022-04-08T04:34:56.685" v="594" actId="9405"/>
          <ac:inkMkLst>
            <pc:docMk/>
            <pc:sldMk cId="880701499" sldId="268"/>
            <ac:inkMk id="12" creationId="{8FC17C5E-5FE8-4BBD-828D-A86F5204FA84}"/>
          </ac:inkMkLst>
        </pc:inkChg>
        <pc:inkChg chg="add del">
          <ac:chgData name="Panaj" userId="07e2ad45d08886d8" providerId="LiveId" clId="{4DC83559-EB34-4509-A55B-EA67BCE8BFDE}" dt="2022-04-08T04:35:00.622" v="596" actId="9405"/>
          <ac:inkMkLst>
            <pc:docMk/>
            <pc:sldMk cId="880701499" sldId="268"/>
            <ac:inkMk id="13" creationId="{C8FC8317-1639-46FF-ACCC-AFF05FB43C52}"/>
          </ac:inkMkLst>
        </pc:inkChg>
        <pc:inkChg chg="add del">
          <ac:chgData name="Panaj" userId="07e2ad45d08886d8" providerId="LiveId" clId="{4DC83559-EB34-4509-A55B-EA67BCE8BFDE}" dt="2022-04-08T12:18:54.765" v="3621" actId="9405"/>
          <ac:inkMkLst>
            <pc:docMk/>
            <pc:sldMk cId="880701499" sldId="268"/>
            <ac:inkMk id="13" creationId="{CBBE0E4A-22A6-44F4-83BA-B2A104449DF0}"/>
          </ac:inkMkLst>
        </pc:inkChg>
        <pc:inkChg chg="add">
          <ac:chgData name="Panaj" userId="07e2ad45d08886d8" providerId="LiveId" clId="{4DC83559-EB34-4509-A55B-EA67BCE8BFDE}" dt="2022-04-08T04:35:02.036" v="597" actId="9405"/>
          <ac:inkMkLst>
            <pc:docMk/>
            <pc:sldMk cId="880701499" sldId="268"/>
            <ac:inkMk id="14" creationId="{1711FC9B-D98C-4019-BD0F-4332278F047B}"/>
          </ac:inkMkLst>
        </pc:inkChg>
        <pc:inkChg chg="add del">
          <ac:chgData name="Panaj" userId="07e2ad45d08886d8" providerId="LiveId" clId="{4DC83559-EB34-4509-A55B-EA67BCE8BFDE}" dt="2022-04-08T04:35:05.883" v="599" actId="9405"/>
          <ac:inkMkLst>
            <pc:docMk/>
            <pc:sldMk cId="880701499" sldId="268"/>
            <ac:inkMk id="15" creationId="{136ABA32-7C8E-4C5C-A2E7-410325758F30}"/>
          </ac:inkMkLst>
        </pc:inkChg>
        <pc:inkChg chg="add">
          <ac:chgData name="Panaj" userId="07e2ad45d08886d8" providerId="LiveId" clId="{4DC83559-EB34-4509-A55B-EA67BCE8BFDE}" dt="2022-04-08T14:40:23.677" v="5012" actId="9405"/>
          <ac:inkMkLst>
            <pc:docMk/>
            <pc:sldMk cId="880701499" sldId="268"/>
            <ac:inkMk id="15" creationId="{8A3F828D-78C0-4CC3-9CBB-50B69B52389D}"/>
          </ac:inkMkLst>
        </pc:inkChg>
        <pc:inkChg chg="add">
          <ac:chgData name="Panaj" userId="07e2ad45d08886d8" providerId="LiveId" clId="{4DC83559-EB34-4509-A55B-EA67BCE8BFDE}" dt="2022-04-08T04:35:10.625" v="600" actId="9405"/>
          <ac:inkMkLst>
            <pc:docMk/>
            <pc:sldMk cId="880701499" sldId="268"/>
            <ac:inkMk id="16" creationId="{D4B473A7-A628-4CC4-B8D9-8F038FA6CA93}"/>
          </ac:inkMkLst>
        </pc:inkChg>
        <pc:inkChg chg="add del">
          <ac:chgData name="Panaj" userId="07e2ad45d08886d8" providerId="LiveId" clId="{4DC83559-EB34-4509-A55B-EA67BCE8BFDE}" dt="2022-04-08T14:40:26.380" v="5014" actId="9405"/>
          <ac:inkMkLst>
            <pc:docMk/>
            <pc:sldMk cId="880701499" sldId="268"/>
            <ac:inkMk id="17" creationId="{5A8AB80C-A162-4E8A-9431-5085F3E140E2}"/>
          </ac:inkMkLst>
        </pc:inkChg>
        <pc:inkChg chg="add del">
          <ac:chgData name="Panaj" userId="07e2ad45d08886d8" providerId="LiveId" clId="{4DC83559-EB34-4509-A55B-EA67BCE8BFDE}" dt="2022-04-08T04:35:32.854" v="602" actId="9405"/>
          <ac:inkMkLst>
            <pc:docMk/>
            <pc:sldMk cId="880701499" sldId="268"/>
            <ac:inkMk id="17" creationId="{71C875EE-F98F-4226-B635-6B2BAC35A5BC}"/>
          </ac:inkMkLst>
        </pc:inkChg>
        <pc:inkChg chg="add del">
          <ac:chgData name="Panaj" userId="07e2ad45d08886d8" providerId="LiveId" clId="{4DC83559-EB34-4509-A55B-EA67BCE8BFDE}" dt="2022-04-08T06:47:08.573" v="1688" actId="9405"/>
          <ac:inkMkLst>
            <pc:docMk/>
            <pc:sldMk cId="880701499" sldId="268"/>
            <ac:inkMk id="18" creationId="{15F5E8C1-9AF1-4B2B-A536-1F6BFA8AE2F9}"/>
          </ac:inkMkLst>
        </pc:inkChg>
        <pc:inkChg chg="add">
          <ac:chgData name="Panaj" userId="07e2ad45d08886d8" providerId="LiveId" clId="{4DC83559-EB34-4509-A55B-EA67BCE8BFDE}" dt="2022-04-08T14:40:28.958" v="5015" actId="9405"/>
          <ac:inkMkLst>
            <pc:docMk/>
            <pc:sldMk cId="880701499" sldId="268"/>
            <ac:inkMk id="18" creationId="{25B59876-9BD3-4557-849E-11E405554F93}"/>
          </ac:inkMkLst>
        </pc:inkChg>
        <pc:inkChg chg="add">
          <ac:chgData name="Panaj" userId="07e2ad45d08886d8" providerId="LiveId" clId="{4DC83559-EB34-4509-A55B-EA67BCE8BFDE}" dt="2022-04-08T14:40:35.135" v="5016" actId="9405"/>
          <ac:inkMkLst>
            <pc:docMk/>
            <pc:sldMk cId="880701499" sldId="268"/>
            <ac:inkMk id="19" creationId="{FB34D654-5C46-4D11-A820-A35EEF30299F}"/>
          </ac:inkMkLst>
        </pc:inkChg>
        <pc:inkChg chg="add del">
          <ac:chgData name="Panaj" userId="07e2ad45d08886d8" providerId="LiveId" clId="{4DC83559-EB34-4509-A55B-EA67BCE8BFDE}" dt="2022-04-08T14:40:36.372" v="5018" actId="9405"/>
          <ac:inkMkLst>
            <pc:docMk/>
            <pc:sldMk cId="880701499" sldId="268"/>
            <ac:inkMk id="20" creationId="{D6516DFC-C19C-44DF-9442-BA2411039664}"/>
          </ac:inkMkLst>
        </pc:inkChg>
        <pc:inkChg chg="add del">
          <ac:chgData name="Panaj" userId="07e2ad45d08886d8" providerId="LiveId" clId="{4DC83559-EB34-4509-A55B-EA67BCE8BFDE}" dt="2022-04-08T14:40:37.920" v="5020" actId="9405"/>
          <ac:inkMkLst>
            <pc:docMk/>
            <pc:sldMk cId="880701499" sldId="268"/>
            <ac:inkMk id="21" creationId="{9D361EBE-AD44-419D-9D35-DD19749D1E04}"/>
          </ac:inkMkLst>
        </pc:inkChg>
        <pc:inkChg chg="add del">
          <ac:chgData name="Panaj" userId="07e2ad45d08886d8" providerId="LiveId" clId="{4DC83559-EB34-4509-A55B-EA67BCE8BFDE}" dt="2022-04-08T06:47:40.980" v="1693" actId="9405"/>
          <ac:inkMkLst>
            <pc:docMk/>
            <pc:sldMk cId="880701499" sldId="268"/>
            <ac:inkMk id="23" creationId="{9DEE9B08-4CD7-47B6-A36C-C38A0FA4AD51}"/>
          </ac:inkMkLst>
        </pc:inkChg>
        <pc:inkChg chg="add">
          <ac:chgData name="Panaj" userId="07e2ad45d08886d8" providerId="LiveId" clId="{4DC83559-EB34-4509-A55B-EA67BCE8BFDE}" dt="2022-04-08T14:40:40.310" v="5021" actId="9405"/>
          <ac:inkMkLst>
            <pc:docMk/>
            <pc:sldMk cId="880701499" sldId="268"/>
            <ac:inkMk id="23" creationId="{B61CC6A4-70AD-4ECD-ADDC-8DAF053AF777}"/>
          </ac:inkMkLst>
        </pc:inkChg>
        <pc:inkChg chg="add del">
          <ac:chgData name="Panaj" userId="07e2ad45d08886d8" providerId="LiveId" clId="{4DC83559-EB34-4509-A55B-EA67BCE8BFDE}" dt="2022-04-08T14:42:09.770" v="5023" actId="9405"/>
          <ac:inkMkLst>
            <pc:docMk/>
            <pc:sldMk cId="880701499" sldId="268"/>
            <ac:inkMk id="24" creationId="{200DEFFA-4923-4905-A285-DA6A327AA064}"/>
          </ac:inkMkLst>
        </pc:inkChg>
        <pc:inkChg chg="add del">
          <ac:chgData name="Panaj" userId="07e2ad45d08886d8" providerId="LiveId" clId="{4DC83559-EB34-4509-A55B-EA67BCE8BFDE}" dt="2022-04-08T06:47:43.119" v="1695" actId="9405"/>
          <ac:inkMkLst>
            <pc:docMk/>
            <pc:sldMk cId="880701499" sldId="268"/>
            <ac:inkMk id="24" creationId="{73D83D06-8D82-4DCE-A055-EDFC6ED9B73C}"/>
          </ac:inkMkLst>
        </pc:inkChg>
        <pc:inkChg chg="add mod">
          <ac:chgData name="Panaj" userId="07e2ad45d08886d8" providerId="LiveId" clId="{4DC83559-EB34-4509-A55B-EA67BCE8BFDE}" dt="2022-04-08T06:47:49.169" v="1698"/>
          <ac:inkMkLst>
            <pc:docMk/>
            <pc:sldMk cId="880701499" sldId="268"/>
            <ac:inkMk id="25" creationId="{D321D463-81EE-413C-9580-C00072940051}"/>
          </ac:inkMkLst>
        </pc:inkChg>
        <pc:inkChg chg="add mod">
          <ac:chgData name="Panaj" userId="07e2ad45d08886d8" providerId="LiveId" clId="{4DC83559-EB34-4509-A55B-EA67BCE8BFDE}" dt="2022-04-08T06:47:49.169" v="1698"/>
          <ac:inkMkLst>
            <pc:docMk/>
            <pc:sldMk cId="880701499" sldId="268"/>
            <ac:inkMk id="26" creationId="{74D000C0-18EA-49DE-A2A0-B3A815FD0616}"/>
          </ac:inkMkLst>
        </pc:inkChg>
        <pc:inkChg chg="add">
          <ac:chgData name="Panaj" userId="07e2ad45d08886d8" providerId="LiveId" clId="{4DC83559-EB34-4509-A55B-EA67BCE8BFDE}" dt="2022-04-08T06:48:10.328" v="1699" actId="9405"/>
          <ac:inkMkLst>
            <pc:docMk/>
            <pc:sldMk cId="880701499" sldId="268"/>
            <ac:inkMk id="28" creationId="{B9F25C21-9657-4698-9635-0ECC33A2C88C}"/>
          </ac:inkMkLst>
        </pc:inkChg>
        <pc:inkChg chg="add">
          <ac:chgData name="Panaj" userId="07e2ad45d08886d8" providerId="LiveId" clId="{4DC83559-EB34-4509-A55B-EA67BCE8BFDE}" dt="2022-04-08T06:48:11.576" v="1700" actId="9405"/>
          <ac:inkMkLst>
            <pc:docMk/>
            <pc:sldMk cId="880701499" sldId="268"/>
            <ac:inkMk id="29" creationId="{00A54A8C-7A35-4DDE-A988-BDFC0E70F4AF}"/>
          </ac:inkMkLst>
        </pc:inkChg>
        <pc:inkChg chg="add">
          <ac:chgData name="Panaj" userId="07e2ad45d08886d8" providerId="LiveId" clId="{4DC83559-EB34-4509-A55B-EA67BCE8BFDE}" dt="2022-04-08T06:48:13.148" v="1701" actId="9405"/>
          <ac:inkMkLst>
            <pc:docMk/>
            <pc:sldMk cId="880701499" sldId="268"/>
            <ac:inkMk id="30" creationId="{4F461434-FA36-4029-BF3E-6908173A9034}"/>
          </ac:inkMkLst>
        </pc:inkChg>
        <pc:inkChg chg="add">
          <ac:chgData name="Panaj" userId="07e2ad45d08886d8" providerId="LiveId" clId="{4DC83559-EB34-4509-A55B-EA67BCE8BFDE}" dt="2022-04-08T06:48:14.675" v="1702" actId="9405"/>
          <ac:inkMkLst>
            <pc:docMk/>
            <pc:sldMk cId="880701499" sldId="268"/>
            <ac:inkMk id="31" creationId="{F8DF7997-90A1-460E-A96F-E9B66DF485D8}"/>
          </ac:inkMkLst>
        </pc:inkChg>
        <pc:inkChg chg="add">
          <ac:chgData name="Panaj" userId="07e2ad45d08886d8" providerId="LiveId" clId="{4DC83559-EB34-4509-A55B-EA67BCE8BFDE}" dt="2022-04-08T06:48:15.862" v="1703" actId="9405"/>
          <ac:inkMkLst>
            <pc:docMk/>
            <pc:sldMk cId="880701499" sldId="268"/>
            <ac:inkMk id="32" creationId="{5756D7C6-F73A-4CEE-88E7-B5B886829970}"/>
          </ac:inkMkLst>
        </pc:inkChg>
        <pc:inkChg chg="add">
          <ac:chgData name="Panaj" userId="07e2ad45d08886d8" providerId="LiveId" clId="{4DC83559-EB34-4509-A55B-EA67BCE8BFDE}" dt="2022-04-08T06:48:17.622" v="1704" actId="9405"/>
          <ac:inkMkLst>
            <pc:docMk/>
            <pc:sldMk cId="880701499" sldId="268"/>
            <ac:inkMk id="33" creationId="{953C0EB4-B1DF-4B57-8A1F-FA424F1918AC}"/>
          </ac:inkMkLst>
        </pc:inkChg>
        <pc:inkChg chg="add">
          <ac:chgData name="Panaj" userId="07e2ad45d08886d8" providerId="LiveId" clId="{4DC83559-EB34-4509-A55B-EA67BCE8BFDE}" dt="2022-04-08T06:48:19.150" v="1705" actId="9405"/>
          <ac:inkMkLst>
            <pc:docMk/>
            <pc:sldMk cId="880701499" sldId="268"/>
            <ac:inkMk id="34" creationId="{0CFD92B7-C72C-492C-934D-0B7EB95FAC1C}"/>
          </ac:inkMkLst>
        </pc:inkChg>
        <pc:inkChg chg="add del">
          <ac:chgData name="Panaj" userId="07e2ad45d08886d8" providerId="LiveId" clId="{4DC83559-EB34-4509-A55B-EA67BCE8BFDE}" dt="2022-04-08T06:48:23.680" v="1709" actId="9405"/>
          <ac:inkMkLst>
            <pc:docMk/>
            <pc:sldMk cId="880701499" sldId="268"/>
            <ac:inkMk id="35" creationId="{045DF475-0B7D-42C1-907A-F79C2EDCEDA6}"/>
          </ac:inkMkLst>
        </pc:inkChg>
        <pc:inkChg chg="add del">
          <ac:chgData name="Panaj" userId="07e2ad45d08886d8" providerId="LiveId" clId="{4DC83559-EB34-4509-A55B-EA67BCE8BFDE}" dt="2022-04-08T14:42:13.352" v="5025" actId="9405"/>
          <ac:inkMkLst>
            <pc:docMk/>
            <pc:sldMk cId="880701499" sldId="268"/>
            <ac:inkMk id="35" creationId="{346F74A2-2164-40A2-943E-47F975880453}"/>
          </ac:inkMkLst>
        </pc:inkChg>
        <pc:inkChg chg="add del">
          <ac:chgData name="Panaj" userId="07e2ad45d08886d8" providerId="LiveId" clId="{4DC83559-EB34-4509-A55B-EA67BCE8BFDE}" dt="2022-04-08T14:42:18.302" v="5029" actId="9405"/>
          <ac:inkMkLst>
            <pc:docMk/>
            <pc:sldMk cId="880701499" sldId="268"/>
            <ac:inkMk id="36" creationId="{64BF9E6A-1F1B-4B91-AF6E-0EE5E8F453AA}"/>
          </ac:inkMkLst>
        </pc:inkChg>
        <pc:inkChg chg="add del">
          <ac:chgData name="Panaj" userId="07e2ad45d08886d8" providerId="LiveId" clId="{4DC83559-EB34-4509-A55B-EA67BCE8BFDE}" dt="2022-04-08T06:48:23.459" v="1708" actId="9405"/>
          <ac:inkMkLst>
            <pc:docMk/>
            <pc:sldMk cId="880701499" sldId="268"/>
            <ac:inkMk id="36" creationId="{F62D0BD2-A876-47E8-89A0-ACBD350278C9}"/>
          </ac:inkMkLst>
        </pc:inkChg>
        <pc:inkChg chg="add">
          <ac:chgData name="Panaj" userId="07e2ad45d08886d8" providerId="LiveId" clId="{4DC83559-EB34-4509-A55B-EA67BCE8BFDE}" dt="2022-04-08T06:48:25.333" v="1710" actId="9405"/>
          <ac:inkMkLst>
            <pc:docMk/>
            <pc:sldMk cId="880701499" sldId="268"/>
            <ac:inkMk id="37" creationId="{88B61CF1-F0CB-41E0-AB73-2FEF5FBD0BDE}"/>
          </ac:inkMkLst>
        </pc:inkChg>
        <pc:inkChg chg="add">
          <ac:chgData name="Panaj" userId="07e2ad45d08886d8" providerId="LiveId" clId="{4DC83559-EB34-4509-A55B-EA67BCE8BFDE}" dt="2022-04-08T06:48:27.014" v="1711" actId="9405"/>
          <ac:inkMkLst>
            <pc:docMk/>
            <pc:sldMk cId="880701499" sldId="268"/>
            <ac:inkMk id="38" creationId="{B6F0FFBE-9979-4B0D-90F5-DCB6916CCA02}"/>
          </ac:inkMkLst>
        </pc:inkChg>
        <pc:inkChg chg="add del">
          <ac:chgData name="Panaj" userId="07e2ad45d08886d8" providerId="LiveId" clId="{4DC83559-EB34-4509-A55B-EA67BCE8BFDE}" dt="2022-04-08T06:48:30.360" v="1713" actId="9405"/>
          <ac:inkMkLst>
            <pc:docMk/>
            <pc:sldMk cId="880701499" sldId="268"/>
            <ac:inkMk id="39" creationId="{10748F09-A1DC-488A-9668-146D540CB3F4}"/>
          </ac:inkMkLst>
        </pc:inkChg>
        <pc:inkChg chg="add del">
          <ac:chgData name="Panaj" userId="07e2ad45d08886d8" providerId="LiveId" clId="{4DC83559-EB34-4509-A55B-EA67BCE8BFDE}" dt="2022-04-08T14:42:30.001" v="5031" actId="9405"/>
          <ac:inkMkLst>
            <pc:docMk/>
            <pc:sldMk cId="880701499" sldId="268"/>
            <ac:inkMk id="39" creationId="{DA945779-245C-48E1-B3DA-7FF9D6EB5256}"/>
          </ac:inkMkLst>
        </pc:inkChg>
        <pc:inkChg chg="add">
          <ac:chgData name="Panaj" userId="07e2ad45d08886d8" providerId="LiveId" clId="{4DC83559-EB34-4509-A55B-EA67BCE8BFDE}" dt="2022-04-08T06:48:32.241" v="1714" actId="9405"/>
          <ac:inkMkLst>
            <pc:docMk/>
            <pc:sldMk cId="880701499" sldId="268"/>
            <ac:inkMk id="40" creationId="{58A12E33-786D-445B-BC40-E7DE16929A3A}"/>
          </ac:inkMkLst>
        </pc:inkChg>
        <pc:inkChg chg="add del">
          <ac:chgData name="Panaj" userId="07e2ad45d08886d8" providerId="LiveId" clId="{4DC83559-EB34-4509-A55B-EA67BCE8BFDE}" dt="2022-04-08T14:42:34.571" v="5033" actId="9405"/>
          <ac:inkMkLst>
            <pc:docMk/>
            <pc:sldMk cId="880701499" sldId="268"/>
            <ac:inkMk id="41" creationId="{574F6ACE-7E1F-46C0-AD2D-EADA5CD218A6}"/>
          </ac:inkMkLst>
        </pc:inkChg>
        <pc:inkChg chg="add del">
          <ac:chgData name="Panaj" userId="07e2ad45d08886d8" providerId="LiveId" clId="{4DC83559-EB34-4509-A55B-EA67BCE8BFDE}" dt="2022-04-08T06:48:41.251" v="1716" actId="9405"/>
          <ac:inkMkLst>
            <pc:docMk/>
            <pc:sldMk cId="880701499" sldId="268"/>
            <ac:inkMk id="41" creationId="{5E264395-9F0D-4E8E-8A92-AFBFA5FC5DB7}"/>
          </ac:inkMkLst>
        </pc:inkChg>
        <pc:inkChg chg="add del">
          <ac:chgData name="Panaj" userId="07e2ad45d08886d8" providerId="LiveId" clId="{4DC83559-EB34-4509-A55B-EA67BCE8BFDE}" dt="2022-04-08T14:42:38.181" v="5035" actId="9405"/>
          <ac:inkMkLst>
            <pc:docMk/>
            <pc:sldMk cId="880701499" sldId="268"/>
            <ac:inkMk id="42" creationId="{04506C37-3612-4561-8EDF-9B21DED8870B}"/>
          </ac:inkMkLst>
        </pc:inkChg>
        <pc:inkChg chg="add del">
          <ac:chgData name="Panaj" userId="07e2ad45d08886d8" providerId="LiveId" clId="{4DC83559-EB34-4509-A55B-EA67BCE8BFDE}" dt="2022-04-08T06:49:21.529" v="1720" actId="9405"/>
          <ac:inkMkLst>
            <pc:docMk/>
            <pc:sldMk cId="880701499" sldId="268"/>
            <ac:inkMk id="42" creationId="{AC70A5F0-2305-40EF-B9E9-5242989C03F1}"/>
          </ac:inkMkLst>
        </pc:inkChg>
        <pc:inkChg chg="add del">
          <ac:chgData name="Panaj" userId="07e2ad45d08886d8" providerId="LiveId" clId="{4DC83559-EB34-4509-A55B-EA67BCE8BFDE}" dt="2022-04-08T14:42:40.682" v="5037" actId="9405"/>
          <ac:inkMkLst>
            <pc:docMk/>
            <pc:sldMk cId="880701499" sldId="268"/>
            <ac:inkMk id="43" creationId="{2AE20718-55E2-4E49-B25A-0387858F1491}"/>
          </ac:inkMkLst>
        </pc:inkChg>
        <pc:inkChg chg="add del">
          <ac:chgData name="Panaj" userId="07e2ad45d08886d8" providerId="LiveId" clId="{4DC83559-EB34-4509-A55B-EA67BCE8BFDE}" dt="2022-04-08T06:49:25.271" v="1722" actId="9405"/>
          <ac:inkMkLst>
            <pc:docMk/>
            <pc:sldMk cId="880701499" sldId="268"/>
            <ac:inkMk id="43" creationId="{9E9463BF-18E0-4F82-995A-59A0A8384833}"/>
          </ac:inkMkLst>
        </pc:inkChg>
        <pc:inkChg chg="add del">
          <ac:chgData name="Panaj" userId="07e2ad45d08886d8" providerId="LiveId" clId="{4DC83559-EB34-4509-A55B-EA67BCE8BFDE}" dt="2022-04-08T06:49:34.310" v="1724" actId="9405"/>
          <ac:inkMkLst>
            <pc:docMk/>
            <pc:sldMk cId="880701499" sldId="268"/>
            <ac:inkMk id="44" creationId="{10F4B15A-55D7-44A8-AF7E-894BCF22A830}"/>
          </ac:inkMkLst>
        </pc:inkChg>
        <pc:inkChg chg="add del">
          <ac:chgData name="Panaj" userId="07e2ad45d08886d8" providerId="LiveId" clId="{4DC83559-EB34-4509-A55B-EA67BCE8BFDE}" dt="2022-04-08T14:43:01.820" v="5039" actId="9405"/>
          <ac:inkMkLst>
            <pc:docMk/>
            <pc:sldMk cId="880701499" sldId="268"/>
            <ac:inkMk id="44" creationId="{B2B5193E-FA66-410B-8BEB-9BF736C17E4F}"/>
          </ac:inkMkLst>
        </pc:inkChg>
        <pc:inkChg chg="add del">
          <ac:chgData name="Panaj" userId="07e2ad45d08886d8" providerId="LiveId" clId="{4DC83559-EB34-4509-A55B-EA67BCE8BFDE}" dt="2022-04-08T06:49:42.161" v="1726" actId="9405"/>
          <ac:inkMkLst>
            <pc:docMk/>
            <pc:sldMk cId="880701499" sldId="268"/>
            <ac:inkMk id="45" creationId="{8C6755D9-8556-4BCD-8CFE-D33138909117}"/>
          </ac:inkMkLst>
        </pc:inkChg>
        <pc:inkChg chg="add del">
          <ac:chgData name="Panaj" userId="07e2ad45d08886d8" providerId="LiveId" clId="{4DC83559-EB34-4509-A55B-EA67BCE8BFDE}" dt="2022-04-08T14:43:09.672" v="5043" actId="9405"/>
          <ac:inkMkLst>
            <pc:docMk/>
            <pc:sldMk cId="880701499" sldId="268"/>
            <ac:inkMk id="45" creationId="{EE7C5CC8-FCF8-4D2E-826C-A5495B1B7FA3}"/>
          </ac:inkMkLst>
        </pc:inkChg>
        <pc:inkChg chg="add del">
          <ac:chgData name="Panaj" userId="07e2ad45d08886d8" providerId="LiveId" clId="{4DC83559-EB34-4509-A55B-EA67BCE8BFDE}" dt="2022-04-08T06:49:55.480" v="1730" actId="9405"/>
          <ac:inkMkLst>
            <pc:docMk/>
            <pc:sldMk cId="880701499" sldId="268"/>
            <ac:inkMk id="46" creationId="{116A41E9-34C7-4A45-A678-077099629142}"/>
          </ac:inkMkLst>
        </pc:inkChg>
        <pc:inkChg chg="add del">
          <ac:chgData name="Panaj" userId="07e2ad45d08886d8" providerId="LiveId" clId="{4DC83559-EB34-4509-A55B-EA67BCE8BFDE}" dt="2022-04-08T14:43:07.961" v="5042" actId="9405"/>
          <ac:inkMkLst>
            <pc:docMk/>
            <pc:sldMk cId="880701499" sldId="268"/>
            <ac:inkMk id="46" creationId="{26E95C5D-0344-4CB3-8B36-3D23DAB69A02}"/>
          </ac:inkMkLst>
        </pc:inkChg>
        <pc:inkChg chg="add del">
          <ac:chgData name="Panaj" userId="07e2ad45d08886d8" providerId="LiveId" clId="{4DC83559-EB34-4509-A55B-EA67BCE8BFDE}" dt="2022-04-08T06:49:55.169" v="1729" actId="9405"/>
          <ac:inkMkLst>
            <pc:docMk/>
            <pc:sldMk cId="880701499" sldId="268"/>
            <ac:inkMk id="47" creationId="{8B660D45-25EA-4912-9D4D-96B352D2A24B}"/>
          </ac:inkMkLst>
        </pc:inkChg>
        <pc:inkChg chg="add">
          <ac:chgData name="Panaj" userId="07e2ad45d08886d8" providerId="LiveId" clId="{4DC83559-EB34-4509-A55B-EA67BCE8BFDE}" dt="2022-04-08T14:43:20.988" v="5044" actId="9405"/>
          <ac:inkMkLst>
            <pc:docMk/>
            <pc:sldMk cId="880701499" sldId="268"/>
            <ac:inkMk id="47" creationId="{AC91E189-4F43-4B5D-8954-2E459F1B0B9A}"/>
          </ac:inkMkLst>
        </pc:inkChg>
        <pc:inkChg chg="add del">
          <ac:chgData name="Panaj" userId="07e2ad45d08886d8" providerId="LiveId" clId="{4DC83559-EB34-4509-A55B-EA67BCE8BFDE}" dt="2022-04-08T06:49:58.160" v="1732" actId="9405"/>
          <ac:inkMkLst>
            <pc:docMk/>
            <pc:sldMk cId="880701499" sldId="268"/>
            <ac:inkMk id="48" creationId="{1B7FFFA2-86E9-46EF-8A7B-99DE061BCFC9}"/>
          </ac:inkMkLst>
        </pc:inkChg>
        <pc:inkChg chg="add">
          <ac:chgData name="Panaj" userId="07e2ad45d08886d8" providerId="LiveId" clId="{4DC83559-EB34-4509-A55B-EA67BCE8BFDE}" dt="2022-04-08T14:43:24.779" v="5045" actId="9405"/>
          <ac:inkMkLst>
            <pc:docMk/>
            <pc:sldMk cId="880701499" sldId="268"/>
            <ac:inkMk id="48" creationId="{C645BF01-F83A-4674-BF23-C6DA0BC52B57}"/>
          </ac:inkMkLst>
        </pc:inkChg>
        <pc:inkChg chg="add del">
          <ac:chgData name="Panaj" userId="07e2ad45d08886d8" providerId="LiveId" clId="{4DC83559-EB34-4509-A55B-EA67BCE8BFDE}" dt="2022-04-08T06:50:02.690" v="1736" actId="9405"/>
          <ac:inkMkLst>
            <pc:docMk/>
            <pc:sldMk cId="880701499" sldId="268"/>
            <ac:inkMk id="49" creationId="{08C68AE0-43DF-49F2-B83A-D9CF65414D15}"/>
          </ac:inkMkLst>
        </pc:inkChg>
        <pc:inkChg chg="add del">
          <ac:chgData name="Panaj" userId="07e2ad45d08886d8" providerId="LiveId" clId="{4DC83559-EB34-4509-A55B-EA67BCE8BFDE}" dt="2022-04-08T14:46:32.491" v="5050" actId="9405"/>
          <ac:inkMkLst>
            <pc:docMk/>
            <pc:sldMk cId="880701499" sldId="268"/>
            <ac:inkMk id="49" creationId="{4A8315BA-6FCA-4F47-ACC8-92A9586DB064}"/>
          </ac:inkMkLst>
        </pc:inkChg>
        <pc:inkChg chg="add del">
          <ac:chgData name="Panaj" userId="07e2ad45d08886d8" providerId="LiveId" clId="{4DC83559-EB34-4509-A55B-EA67BCE8BFDE}" dt="2022-04-08T06:50:02.050" v="1735" actId="9405"/>
          <ac:inkMkLst>
            <pc:docMk/>
            <pc:sldMk cId="880701499" sldId="268"/>
            <ac:inkMk id="50" creationId="{7233E1A4-140E-4F8E-87C7-F753284A379F}"/>
          </ac:inkMkLst>
        </pc:inkChg>
        <pc:inkChg chg="add del">
          <ac:chgData name="Panaj" userId="07e2ad45d08886d8" providerId="LiveId" clId="{4DC83559-EB34-4509-A55B-EA67BCE8BFDE}" dt="2022-04-08T06:50:04.989" v="1738" actId="9405"/>
          <ac:inkMkLst>
            <pc:docMk/>
            <pc:sldMk cId="880701499" sldId="268"/>
            <ac:inkMk id="51" creationId="{46CC5DC7-4AA0-43BA-B338-46702F6B87A7}"/>
          </ac:inkMkLst>
        </pc:inkChg>
        <pc:inkChg chg="add del">
          <ac:chgData name="Panaj" userId="07e2ad45d08886d8" providerId="LiveId" clId="{4DC83559-EB34-4509-A55B-EA67BCE8BFDE}" dt="2022-04-08T06:50:07.260" v="1740" actId="9405"/>
          <ac:inkMkLst>
            <pc:docMk/>
            <pc:sldMk cId="880701499" sldId="268"/>
            <ac:inkMk id="52" creationId="{6659CD64-44CC-4991-BB8E-E455554E2276}"/>
          </ac:inkMkLst>
        </pc:inkChg>
        <pc:inkChg chg="add">
          <ac:chgData name="Panaj" userId="07e2ad45d08886d8" providerId="LiveId" clId="{4DC83559-EB34-4509-A55B-EA67BCE8BFDE}" dt="2022-04-08T06:50:09.831" v="1741" actId="9405"/>
          <ac:inkMkLst>
            <pc:docMk/>
            <pc:sldMk cId="880701499" sldId="268"/>
            <ac:inkMk id="53" creationId="{83F2384A-9385-428C-98CB-D919971392C9}"/>
          </ac:inkMkLst>
        </pc:inkChg>
        <pc:inkChg chg="add del">
          <ac:chgData name="Panaj" userId="07e2ad45d08886d8" providerId="LiveId" clId="{4DC83559-EB34-4509-A55B-EA67BCE8BFDE}" dt="2022-04-08T06:50:12.889" v="1743" actId="9405"/>
          <ac:inkMkLst>
            <pc:docMk/>
            <pc:sldMk cId="880701499" sldId="268"/>
            <ac:inkMk id="54" creationId="{FF893521-C585-40BE-A447-83CDF73B9BC2}"/>
          </ac:inkMkLst>
        </pc:inkChg>
        <pc:inkChg chg="add">
          <ac:chgData name="Panaj" userId="07e2ad45d08886d8" providerId="LiveId" clId="{4DC83559-EB34-4509-A55B-EA67BCE8BFDE}" dt="2022-04-08T06:50:15.117" v="1744" actId="9405"/>
          <ac:inkMkLst>
            <pc:docMk/>
            <pc:sldMk cId="880701499" sldId="268"/>
            <ac:inkMk id="55" creationId="{021A6EB4-E7AE-472E-83C6-7A6CB5924B61}"/>
          </ac:inkMkLst>
        </pc:inkChg>
        <pc:inkChg chg="add">
          <ac:chgData name="Panaj" userId="07e2ad45d08886d8" providerId="LiveId" clId="{4DC83559-EB34-4509-A55B-EA67BCE8BFDE}" dt="2022-04-08T06:50:17.600" v="1745" actId="9405"/>
          <ac:inkMkLst>
            <pc:docMk/>
            <pc:sldMk cId="880701499" sldId="268"/>
            <ac:inkMk id="56" creationId="{2029FA27-0D90-4D3D-975F-33ADDE0CAA76}"/>
          </ac:inkMkLst>
        </pc:inkChg>
        <pc:inkChg chg="add del">
          <ac:chgData name="Panaj" userId="07e2ad45d08886d8" providerId="LiveId" clId="{4DC83559-EB34-4509-A55B-EA67BCE8BFDE}" dt="2022-04-08T06:50:20.879" v="1747" actId="9405"/>
          <ac:inkMkLst>
            <pc:docMk/>
            <pc:sldMk cId="880701499" sldId="268"/>
            <ac:inkMk id="57" creationId="{B7738E9D-D19D-4CCE-B8EB-8CEDB1F33F70}"/>
          </ac:inkMkLst>
        </pc:inkChg>
        <pc:inkChg chg="add del">
          <ac:chgData name="Panaj" userId="07e2ad45d08886d8" providerId="LiveId" clId="{4DC83559-EB34-4509-A55B-EA67BCE8BFDE}" dt="2022-04-08T06:50:22.941" v="1749" actId="9405"/>
          <ac:inkMkLst>
            <pc:docMk/>
            <pc:sldMk cId="880701499" sldId="268"/>
            <ac:inkMk id="58" creationId="{5A8443C9-4F05-4A31-99AA-180D4557F85B}"/>
          </ac:inkMkLst>
        </pc:inkChg>
        <pc:inkChg chg="add">
          <ac:chgData name="Panaj" userId="07e2ad45d08886d8" providerId="LiveId" clId="{4DC83559-EB34-4509-A55B-EA67BCE8BFDE}" dt="2022-04-08T06:50:24.874" v="1750" actId="9405"/>
          <ac:inkMkLst>
            <pc:docMk/>
            <pc:sldMk cId="880701499" sldId="268"/>
            <ac:inkMk id="59" creationId="{5647E481-BC2C-47BA-87AD-E51696D78739}"/>
          </ac:inkMkLst>
        </pc:inkChg>
        <pc:inkChg chg="add del">
          <ac:chgData name="Panaj" userId="07e2ad45d08886d8" providerId="LiveId" clId="{4DC83559-EB34-4509-A55B-EA67BCE8BFDE}" dt="2022-04-08T06:50:28.541" v="1752" actId="9405"/>
          <ac:inkMkLst>
            <pc:docMk/>
            <pc:sldMk cId="880701499" sldId="268"/>
            <ac:inkMk id="60" creationId="{70E5B504-F4C3-41D5-9FE4-D627577DECDC}"/>
          </ac:inkMkLst>
        </pc:inkChg>
        <pc:inkChg chg="add">
          <ac:chgData name="Panaj" userId="07e2ad45d08886d8" providerId="LiveId" clId="{4DC83559-EB34-4509-A55B-EA67BCE8BFDE}" dt="2022-04-08T06:50:30.781" v="1753" actId="9405"/>
          <ac:inkMkLst>
            <pc:docMk/>
            <pc:sldMk cId="880701499" sldId="268"/>
            <ac:inkMk id="61" creationId="{E7786E76-458C-44C8-92E9-0EA9990BB71E}"/>
          </ac:inkMkLst>
        </pc:inkChg>
        <pc:inkChg chg="add del">
          <ac:chgData name="Panaj" userId="07e2ad45d08886d8" providerId="LiveId" clId="{4DC83559-EB34-4509-A55B-EA67BCE8BFDE}" dt="2022-04-08T06:53:13.690" v="1755" actId="9405"/>
          <ac:inkMkLst>
            <pc:docMk/>
            <pc:sldMk cId="880701499" sldId="268"/>
            <ac:inkMk id="62" creationId="{434172B8-5AB3-437E-B0DA-30114CB9A076}"/>
          </ac:inkMkLst>
        </pc:inkChg>
        <pc:inkChg chg="add del">
          <ac:chgData name="Panaj" userId="07e2ad45d08886d8" providerId="LiveId" clId="{4DC83559-EB34-4509-A55B-EA67BCE8BFDE}" dt="2022-04-08T06:53:19.980" v="1759" actId="9405"/>
          <ac:inkMkLst>
            <pc:docMk/>
            <pc:sldMk cId="880701499" sldId="268"/>
            <ac:inkMk id="63" creationId="{DC2E1C41-5B30-4AB4-AC1A-D5BF2A083BE1}"/>
          </ac:inkMkLst>
        </pc:inkChg>
        <pc:inkChg chg="add del">
          <ac:chgData name="Panaj" userId="07e2ad45d08886d8" providerId="LiveId" clId="{4DC83559-EB34-4509-A55B-EA67BCE8BFDE}" dt="2022-04-08T06:53:19.280" v="1758" actId="9405"/>
          <ac:inkMkLst>
            <pc:docMk/>
            <pc:sldMk cId="880701499" sldId="268"/>
            <ac:inkMk id="64" creationId="{F2BC944C-AFBC-4BC0-8783-B4D0BD8C20D1}"/>
          </ac:inkMkLst>
        </pc:inkChg>
        <pc:inkChg chg="add del">
          <ac:chgData name="Panaj" userId="07e2ad45d08886d8" providerId="LiveId" clId="{4DC83559-EB34-4509-A55B-EA67BCE8BFDE}" dt="2022-04-08T06:53:25.539" v="1761" actId="9405"/>
          <ac:inkMkLst>
            <pc:docMk/>
            <pc:sldMk cId="880701499" sldId="268"/>
            <ac:inkMk id="65" creationId="{4AE21341-5E72-4C5D-AE20-411D9673B10C}"/>
          </ac:inkMkLst>
        </pc:inkChg>
        <pc:inkChg chg="add del">
          <ac:chgData name="Panaj" userId="07e2ad45d08886d8" providerId="LiveId" clId="{4DC83559-EB34-4509-A55B-EA67BCE8BFDE}" dt="2022-04-08T06:53:26.879" v="1763" actId="9405"/>
          <ac:inkMkLst>
            <pc:docMk/>
            <pc:sldMk cId="880701499" sldId="268"/>
            <ac:inkMk id="66" creationId="{F3A230C1-2BA6-43AF-BE96-74B234441855}"/>
          </ac:inkMkLst>
        </pc:inkChg>
        <pc:inkChg chg="add del">
          <ac:chgData name="Panaj" userId="07e2ad45d08886d8" providerId="LiveId" clId="{4DC83559-EB34-4509-A55B-EA67BCE8BFDE}" dt="2022-04-08T06:53:29.361" v="1765" actId="9405"/>
          <ac:inkMkLst>
            <pc:docMk/>
            <pc:sldMk cId="880701499" sldId="268"/>
            <ac:inkMk id="67" creationId="{ADB409FA-CC90-4925-A9F0-5D6C6E2F1C76}"/>
          </ac:inkMkLst>
        </pc:inkChg>
        <pc:inkChg chg="add del">
          <ac:chgData name="Panaj" userId="07e2ad45d08886d8" providerId="LiveId" clId="{4DC83559-EB34-4509-A55B-EA67BCE8BFDE}" dt="2022-04-08T06:53:30.909" v="1767" actId="9405"/>
          <ac:inkMkLst>
            <pc:docMk/>
            <pc:sldMk cId="880701499" sldId="268"/>
            <ac:inkMk id="68" creationId="{9E0F98C3-034D-4732-9794-2E843775BC62}"/>
          </ac:inkMkLst>
        </pc:inkChg>
        <pc:inkChg chg="add del">
          <ac:chgData name="Panaj" userId="07e2ad45d08886d8" providerId="LiveId" clId="{4DC83559-EB34-4509-A55B-EA67BCE8BFDE}" dt="2022-04-08T06:53:32.299" v="1769" actId="9405"/>
          <ac:inkMkLst>
            <pc:docMk/>
            <pc:sldMk cId="880701499" sldId="268"/>
            <ac:inkMk id="69" creationId="{082286E3-95D4-47D0-B57E-F885B42EBCF0}"/>
          </ac:inkMkLst>
        </pc:inkChg>
        <pc:inkChg chg="add del">
          <ac:chgData name="Panaj" userId="07e2ad45d08886d8" providerId="LiveId" clId="{4DC83559-EB34-4509-A55B-EA67BCE8BFDE}" dt="2022-04-08T06:53:33.740" v="1771" actId="9405"/>
          <ac:inkMkLst>
            <pc:docMk/>
            <pc:sldMk cId="880701499" sldId="268"/>
            <ac:inkMk id="70" creationId="{57AA39F2-5196-48D3-9BB0-3100B546EE1C}"/>
          </ac:inkMkLst>
        </pc:inkChg>
        <pc:inkChg chg="add del">
          <ac:chgData name="Panaj" userId="07e2ad45d08886d8" providerId="LiveId" clId="{4DC83559-EB34-4509-A55B-EA67BCE8BFDE}" dt="2022-04-08T06:53:36.770" v="1773" actId="9405"/>
          <ac:inkMkLst>
            <pc:docMk/>
            <pc:sldMk cId="880701499" sldId="268"/>
            <ac:inkMk id="71" creationId="{052E6D03-AB28-469F-BBB4-2452855FDB34}"/>
          </ac:inkMkLst>
        </pc:inkChg>
        <pc:inkChg chg="add mod">
          <ac:chgData name="Panaj" userId="07e2ad45d08886d8" providerId="LiveId" clId="{4DC83559-EB34-4509-A55B-EA67BCE8BFDE}" dt="2022-04-08T06:54:28.380" v="1779"/>
          <ac:inkMkLst>
            <pc:docMk/>
            <pc:sldMk cId="880701499" sldId="268"/>
            <ac:inkMk id="72" creationId="{C03C8C9A-6834-427E-8593-EF846CC463CD}"/>
          </ac:inkMkLst>
        </pc:inkChg>
        <pc:inkChg chg="add">
          <ac:chgData name="Panaj" userId="07e2ad45d08886d8" providerId="LiveId" clId="{4DC83559-EB34-4509-A55B-EA67BCE8BFDE}" dt="2022-04-08T06:54:12.442" v="1775" actId="9405"/>
          <ac:inkMkLst>
            <pc:docMk/>
            <pc:sldMk cId="880701499" sldId="268"/>
            <ac:inkMk id="73" creationId="{1C82C03F-12E0-4408-833B-7005C6B1D3B1}"/>
          </ac:inkMkLst>
        </pc:inkChg>
        <pc:inkChg chg="add mod">
          <ac:chgData name="Panaj" userId="07e2ad45d08886d8" providerId="LiveId" clId="{4DC83559-EB34-4509-A55B-EA67BCE8BFDE}" dt="2022-04-08T06:54:28.380" v="1779"/>
          <ac:inkMkLst>
            <pc:docMk/>
            <pc:sldMk cId="880701499" sldId="268"/>
            <ac:inkMk id="74" creationId="{A0706B74-E242-45BE-A267-80B34E3C84BF}"/>
          </ac:inkMkLst>
        </pc:inkChg>
        <pc:inkChg chg="add mod">
          <ac:chgData name="Panaj" userId="07e2ad45d08886d8" providerId="LiveId" clId="{4DC83559-EB34-4509-A55B-EA67BCE8BFDE}" dt="2022-04-08T06:54:28.380" v="1779"/>
          <ac:inkMkLst>
            <pc:docMk/>
            <pc:sldMk cId="880701499" sldId="268"/>
            <ac:inkMk id="75" creationId="{F7F51819-6DE7-4899-B4D9-3C9B9CA07BE9}"/>
          </ac:inkMkLst>
        </pc:inkChg>
        <pc:inkChg chg="add mod">
          <ac:chgData name="Panaj" userId="07e2ad45d08886d8" providerId="LiveId" clId="{4DC83559-EB34-4509-A55B-EA67BCE8BFDE}" dt="2022-04-08T06:54:28.380" v="1779"/>
          <ac:inkMkLst>
            <pc:docMk/>
            <pc:sldMk cId="880701499" sldId="268"/>
            <ac:inkMk id="76" creationId="{1D65F05F-C07A-441B-8858-10C923C458F5}"/>
          </ac:inkMkLst>
        </pc:inkChg>
        <pc:inkChg chg="add">
          <ac:chgData name="Panaj" userId="07e2ad45d08886d8" providerId="LiveId" clId="{4DC83559-EB34-4509-A55B-EA67BCE8BFDE}" dt="2022-04-08T06:54:46.906" v="1780" actId="9405"/>
          <ac:inkMkLst>
            <pc:docMk/>
            <pc:sldMk cId="880701499" sldId="268"/>
            <ac:inkMk id="79" creationId="{941DD22C-4E17-4276-9028-6E8F43C0E75F}"/>
          </ac:inkMkLst>
        </pc:inkChg>
        <pc:inkChg chg="add">
          <ac:chgData name="Panaj" userId="07e2ad45d08886d8" providerId="LiveId" clId="{4DC83559-EB34-4509-A55B-EA67BCE8BFDE}" dt="2022-04-08T06:55:06.411" v="1781" actId="9405"/>
          <ac:inkMkLst>
            <pc:docMk/>
            <pc:sldMk cId="880701499" sldId="268"/>
            <ac:inkMk id="80" creationId="{A4D72A0B-ACD4-46E5-8361-ECA2308FBB9D}"/>
          </ac:inkMkLst>
        </pc:inkChg>
        <pc:inkChg chg="add del">
          <ac:chgData name="Panaj" userId="07e2ad45d08886d8" providerId="LiveId" clId="{4DC83559-EB34-4509-A55B-EA67BCE8BFDE}" dt="2022-04-08T06:55:17.909" v="1783" actId="9405"/>
          <ac:inkMkLst>
            <pc:docMk/>
            <pc:sldMk cId="880701499" sldId="268"/>
            <ac:inkMk id="81" creationId="{E6538D7B-CA95-4C43-B09F-4238819E9326}"/>
          </ac:inkMkLst>
        </pc:inkChg>
        <pc:inkChg chg="add del">
          <ac:chgData name="Panaj" userId="07e2ad45d08886d8" providerId="LiveId" clId="{4DC83559-EB34-4509-A55B-EA67BCE8BFDE}" dt="2022-04-08T06:55:20.090" v="1785" actId="9405"/>
          <ac:inkMkLst>
            <pc:docMk/>
            <pc:sldMk cId="880701499" sldId="268"/>
            <ac:inkMk id="82" creationId="{B9C0701C-585B-48DC-97B6-C4ED94160FD4}"/>
          </ac:inkMkLst>
        </pc:inkChg>
        <pc:inkChg chg="add del">
          <ac:chgData name="Panaj" userId="07e2ad45d08886d8" providerId="LiveId" clId="{4DC83559-EB34-4509-A55B-EA67BCE8BFDE}" dt="2022-04-08T06:55:21.540" v="1787" actId="9405"/>
          <ac:inkMkLst>
            <pc:docMk/>
            <pc:sldMk cId="880701499" sldId="268"/>
            <ac:inkMk id="83" creationId="{E1F48E14-3AAE-4693-9574-B2EF028D0F5E}"/>
          </ac:inkMkLst>
        </pc:inkChg>
        <pc:inkChg chg="add del">
          <ac:chgData name="Panaj" userId="07e2ad45d08886d8" providerId="LiveId" clId="{4DC83559-EB34-4509-A55B-EA67BCE8BFDE}" dt="2022-04-08T06:56:11.660" v="1795" actId="9405"/>
          <ac:inkMkLst>
            <pc:docMk/>
            <pc:sldMk cId="880701499" sldId="268"/>
            <ac:inkMk id="88" creationId="{29116BAD-9535-4C6E-A4E4-E91C07FDF3AA}"/>
          </ac:inkMkLst>
        </pc:inkChg>
        <pc:inkChg chg="add">
          <ac:chgData name="Panaj" userId="07e2ad45d08886d8" providerId="LiveId" clId="{4DC83559-EB34-4509-A55B-EA67BCE8BFDE}" dt="2022-04-08T06:56:15.038" v="1796" actId="9405"/>
          <ac:inkMkLst>
            <pc:docMk/>
            <pc:sldMk cId="880701499" sldId="268"/>
            <ac:inkMk id="89" creationId="{1AB56471-33F8-4254-9B15-A2F8D77E2D6F}"/>
          </ac:inkMkLst>
        </pc:inkChg>
        <pc:inkChg chg="add">
          <ac:chgData name="Panaj" userId="07e2ad45d08886d8" providerId="LiveId" clId="{4DC83559-EB34-4509-A55B-EA67BCE8BFDE}" dt="2022-04-08T06:56:17.800" v="1797" actId="9405"/>
          <ac:inkMkLst>
            <pc:docMk/>
            <pc:sldMk cId="880701499" sldId="268"/>
            <ac:inkMk id="90" creationId="{437C1681-35C2-46D3-A3E1-882CE8B68991}"/>
          </ac:inkMkLst>
        </pc:inkChg>
        <pc:inkChg chg="add del">
          <ac:chgData name="Panaj" userId="07e2ad45d08886d8" providerId="LiveId" clId="{4DC83559-EB34-4509-A55B-EA67BCE8BFDE}" dt="2022-04-08T06:56:41.569" v="1799" actId="9405"/>
          <ac:inkMkLst>
            <pc:docMk/>
            <pc:sldMk cId="880701499" sldId="268"/>
            <ac:inkMk id="91" creationId="{D78B335A-84F1-4BEE-83C1-9EB41F462D9E}"/>
          </ac:inkMkLst>
        </pc:inkChg>
        <pc:inkChg chg="add del">
          <ac:chgData name="Panaj" userId="07e2ad45d08886d8" providerId="LiveId" clId="{4DC83559-EB34-4509-A55B-EA67BCE8BFDE}" dt="2022-04-08T06:57:32.270" v="1803" actId="9405"/>
          <ac:inkMkLst>
            <pc:docMk/>
            <pc:sldMk cId="880701499" sldId="268"/>
            <ac:inkMk id="94" creationId="{7B9ACBE8-15E0-4C83-9DED-D3112C9EE018}"/>
          </ac:inkMkLst>
        </pc:inkChg>
        <pc:inkChg chg="add">
          <ac:chgData name="Panaj" userId="07e2ad45d08886d8" providerId="LiveId" clId="{4DC83559-EB34-4509-A55B-EA67BCE8BFDE}" dt="2022-04-08T06:57:34.387" v="1804" actId="9405"/>
          <ac:inkMkLst>
            <pc:docMk/>
            <pc:sldMk cId="880701499" sldId="268"/>
            <ac:inkMk id="95" creationId="{4C649161-8A29-470E-B9D4-00846A994092}"/>
          </ac:inkMkLst>
        </pc:inkChg>
        <pc:inkChg chg="add">
          <ac:chgData name="Panaj" userId="07e2ad45d08886d8" providerId="LiveId" clId="{4DC83559-EB34-4509-A55B-EA67BCE8BFDE}" dt="2022-04-08T06:57:35.885" v="1805" actId="9405"/>
          <ac:inkMkLst>
            <pc:docMk/>
            <pc:sldMk cId="880701499" sldId="268"/>
            <ac:inkMk id="96" creationId="{6B6C557E-D930-48B6-9FCC-44718504E31E}"/>
          </ac:inkMkLst>
        </pc:inkChg>
        <pc:inkChg chg="add">
          <ac:chgData name="Panaj" userId="07e2ad45d08886d8" providerId="LiveId" clId="{4DC83559-EB34-4509-A55B-EA67BCE8BFDE}" dt="2022-04-08T06:57:38.399" v="1806" actId="9405"/>
          <ac:inkMkLst>
            <pc:docMk/>
            <pc:sldMk cId="880701499" sldId="268"/>
            <ac:inkMk id="97" creationId="{3D72DE40-83D0-4D4C-A898-4692254F82E3}"/>
          </ac:inkMkLst>
        </pc:inkChg>
        <pc:inkChg chg="add del">
          <ac:chgData name="Panaj" userId="07e2ad45d08886d8" providerId="LiveId" clId="{4DC83559-EB34-4509-A55B-EA67BCE8BFDE}" dt="2022-04-08T06:57:40.939" v="1808" actId="9405"/>
          <ac:inkMkLst>
            <pc:docMk/>
            <pc:sldMk cId="880701499" sldId="268"/>
            <ac:inkMk id="98" creationId="{289DC3F3-9C8E-4C11-80EF-82F8C1B03868}"/>
          </ac:inkMkLst>
        </pc:inkChg>
        <pc:inkChg chg="add">
          <ac:chgData name="Panaj" userId="07e2ad45d08886d8" providerId="LiveId" clId="{4DC83559-EB34-4509-A55B-EA67BCE8BFDE}" dt="2022-04-08T06:57:42.810" v="1809" actId="9405"/>
          <ac:inkMkLst>
            <pc:docMk/>
            <pc:sldMk cId="880701499" sldId="268"/>
            <ac:inkMk id="99" creationId="{39F63DF0-76EB-4415-87EF-2AD391C1FA3D}"/>
          </ac:inkMkLst>
        </pc:inkChg>
        <pc:cxnChg chg="add mod">
          <ac:chgData name="Panaj" userId="07e2ad45d08886d8" providerId="LiveId" clId="{4DC83559-EB34-4509-A55B-EA67BCE8BFDE}" dt="2022-04-08T06:55:48.991" v="1793" actId="14100"/>
          <ac:cxnSpMkLst>
            <pc:docMk/>
            <pc:sldMk cId="880701499" sldId="268"/>
            <ac:cxnSpMk id="85" creationId="{F9654B6B-7D23-4192-89C6-DC3686CA2CF2}"/>
          </ac:cxnSpMkLst>
        </pc:cxnChg>
        <pc:cxnChg chg="add mod">
          <ac:chgData name="Panaj" userId="07e2ad45d08886d8" providerId="LiveId" clId="{4DC83559-EB34-4509-A55B-EA67BCE8BFDE}" dt="2022-04-08T06:56:53.164" v="1801" actId="13822"/>
          <ac:cxnSpMkLst>
            <pc:docMk/>
            <pc:sldMk cId="880701499" sldId="268"/>
            <ac:cxnSpMk id="93" creationId="{49749E2C-FFAE-4438-803F-C862237104E5}"/>
          </ac:cxnSpMkLst>
        </pc:cxnChg>
      </pc:sldChg>
      <pc:sldChg chg="modSp new mod">
        <pc:chgData name="Panaj" userId="07e2ad45d08886d8" providerId="LiveId" clId="{4DC83559-EB34-4509-A55B-EA67BCE8BFDE}" dt="2022-04-08T16:34:04.272" v="6218" actId="255"/>
        <pc:sldMkLst>
          <pc:docMk/>
          <pc:sldMk cId="2860218259" sldId="269"/>
        </pc:sldMkLst>
        <pc:spChg chg="mod">
          <ac:chgData name="Panaj" userId="07e2ad45d08886d8" providerId="LiveId" clId="{4DC83559-EB34-4509-A55B-EA67BCE8BFDE}" dt="2022-04-08T04:42:10.191" v="660" actId="20577"/>
          <ac:spMkLst>
            <pc:docMk/>
            <pc:sldMk cId="2860218259" sldId="269"/>
            <ac:spMk id="2" creationId="{592A8767-D6D3-4112-A8E9-92187D085E60}"/>
          </ac:spMkLst>
        </pc:spChg>
        <pc:spChg chg="mod">
          <ac:chgData name="Panaj" userId="07e2ad45d08886d8" providerId="LiveId" clId="{4DC83559-EB34-4509-A55B-EA67BCE8BFDE}" dt="2022-04-08T16:34:04.272" v="6218" actId="255"/>
          <ac:spMkLst>
            <pc:docMk/>
            <pc:sldMk cId="2860218259" sldId="269"/>
            <ac:spMk id="3" creationId="{768D68F6-148F-4CB9-BF38-676E9F970BD4}"/>
          </ac:spMkLst>
        </pc:spChg>
      </pc:sldChg>
      <pc:sldChg chg="addSp delSp modSp new mod">
        <pc:chgData name="Panaj" userId="07e2ad45d08886d8" providerId="LiveId" clId="{4DC83559-EB34-4509-A55B-EA67BCE8BFDE}" dt="2022-04-08T06:15:07.501" v="1640" actId="1035"/>
        <pc:sldMkLst>
          <pc:docMk/>
          <pc:sldMk cId="70744870" sldId="270"/>
        </pc:sldMkLst>
        <pc:spChg chg="mod">
          <ac:chgData name="Panaj" userId="07e2ad45d08886d8" providerId="LiveId" clId="{4DC83559-EB34-4509-A55B-EA67BCE8BFDE}" dt="2022-04-08T04:44:09.132" v="697" actId="313"/>
          <ac:spMkLst>
            <pc:docMk/>
            <pc:sldMk cId="70744870" sldId="270"/>
            <ac:spMk id="2" creationId="{18DA29FB-BC98-4813-A030-33BFE7D4EB6E}"/>
          </ac:spMkLst>
        </pc:spChg>
        <pc:spChg chg="del">
          <ac:chgData name="Panaj" userId="07e2ad45d08886d8" providerId="LiveId" clId="{4DC83559-EB34-4509-A55B-EA67BCE8BFDE}" dt="2022-04-08T04:55:52.282" v="752" actId="478"/>
          <ac:spMkLst>
            <pc:docMk/>
            <pc:sldMk cId="70744870" sldId="270"/>
            <ac:spMk id="3" creationId="{1013CDC9-703B-4333-8A9A-8179D75DE17E}"/>
          </ac:spMkLst>
        </pc:spChg>
        <pc:spChg chg="add del mod">
          <ac:chgData name="Panaj" userId="07e2ad45d08886d8" providerId="LiveId" clId="{4DC83559-EB34-4509-A55B-EA67BCE8BFDE}" dt="2022-04-08T06:14:56.842" v="1638" actId="34122"/>
          <ac:spMkLst>
            <pc:docMk/>
            <pc:sldMk cId="70744870" sldId="270"/>
            <ac:spMk id="24" creationId="{B22A81AF-7C4C-4513-9FB2-E22B480E4811}"/>
          </ac:spMkLst>
        </pc:spChg>
        <pc:grpChg chg="mod">
          <ac:chgData name="Panaj" userId="07e2ad45d08886d8" providerId="LiveId" clId="{4DC83559-EB34-4509-A55B-EA67BCE8BFDE}" dt="2022-04-08T06:03:35.241" v="1118"/>
          <ac:grpSpMkLst>
            <pc:docMk/>
            <pc:sldMk cId="70744870" sldId="270"/>
            <ac:grpSpMk id="12" creationId="{45C73EC6-FCB7-45A9-ABA7-13B96CE59E44}"/>
          </ac:grpSpMkLst>
        </pc:grpChg>
        <pc:picChg chg="add mod">
          <ac:chgData name="Panaj" userId="07e2ad45d08886d8" providerId="LiveId" clId="{4DC83559-EB34-4509-A55B-EA67BCE8BFDE}" dt="2022-04-08T05:58:40.164" v="1095" actId="1076"/>
          <ac:picMkLst>
            <pc:docMk/>
            <pc:sldMk cId="70744870" sldId="270"/>
            <ac:picMk id="4" creationId="{6208C16C-D728-4469-B7E0-FA11C0B5914C}"/>
          </ac:picMkLst>
        </pc:picChg>
        <pc:picChg chg="add mod ord">
          <ac:chgData name="Panaj" userId="07e2ad45d08886d8" providerId="LiveId" clId="{4DC83559-EB34-4509-A55B-EA67BCE8BFDE}" dt="2022-04-08T05:59:36.181" v="1106" actId="1037"/>
          <ac:picMkLst>
            <pc:docMk/>
            <pc:sldMk cId="70744870" sldId="270"/>
            <ac:picMk id="5" creationId="{14D10685-0017-4DD6-A22D-F7B488F204E6}"/>
          </ac:picMkLst>
        </pc:picChg>
        <pc:inkChg chg="add del">
          <ac:chgData name="Panaj" userId="07e2ad45d08886d8" providerId="LiveId" clId="{4DC83559-EB34-4509-A55B-EA67BCE8BFDE}" dt="2022-04-08T06:02:12.800" v="1108" actId="9405"/>
          <ac:inkMkLst>
            <pc:docMk/>
            <pc:sldMk cId="70744870" sldId="270"/>
            <ac:inkMk id="6" creationId="{2E764C13-C862-43CD-A3FF-CFA7447DD3FA}"/>
          </ac:inkMkLst>
        </pc:inkChg>
        <pc:inkChg chg="add del">
          <ac:chgData name="Panaj" userId="07e2ad45d08886d8" providerId="LiveId" clId="{4DC83559-EB34-4509-A55B-EA67BCE8BFDE}" dt="2022-04-08T06:03:11.812" v="1110" actId="9405"/>
          <ac:inkMkLst>
            <pc:docMk/>
            <pc:sldMk cId="70744870" sldId="270"/>
            <ac:inkMk id="7" creationId="{9BEE3B5C-DC9D-4171-B98C-BE7FA6E885D3}"/>
          </ac:inkMkLst>
        </pc:inkChg>
        <pc:inkChg chg="add del">
          <ac:chgData name="Panaj" userId="07e2ad45d08886d8" providerId="LiveId" clId="{4DC83559-EB34-4509-A55B-EA67BCE8BFDE}" dt="2022-04-08T06:03:16" v="1112" actId="9405"/>
          <ac:inkMkLst>
            <pc:docMk/>
            <pc:sldMk cId="70744870" sldId="270"/>
            <ac:inkMk id="8" creationId="{413FEE8B-131E-4971-B61B-DD130A583FF0}"/>
          </ac:inkMkLst>
        </pc:inkChg>
        <pc:inkChg chg="add del mod">
          <ac:chgData name="Panaj" userId="07e2ad45d08886d8" providerId="LiveId" clId="{4DC83559-EB34-4509-A55B-EA67BCE8BFDE}" dt="2022-04-08T06:03:46.481" v="1124" actId="1076"/>
          <ac:inkMkLst>
            <pc:docMk/>
            <pc:sldMk cId="70744870" sldId="270"/>
            <ac:inkMk id="9" creationId="{ADAEC9BD-6E8B-475D-A804-533614EABC9F}"/>
          </ac:inkMkLst>
        </pc:inkChg>
        <pc:inkChg chg="add del mod">
          <ac:chgData name="Panaj" userId="07e2ad45d08886d8" providerId="LiveId" clId="{4DC83559-EB34-4509-A55B-EA67BCE8BFDE}" dt="2022-04-08T06:03:38.510" v="1119" actId="9405"/>
          <ac:inkMkLst>
            <pc:docMk/>
            <pc:sldMk cId="70744870" sldId="270"/>
            <ac:inkMk id="10" creationId="{A0EB42A9-F54B-4BCD-ADEE-A91D702F8290}"/>
          </ac:inkMkLst>
        </pc:inkChg>
        <pc:inkChg chg="add del mod">
          <ac:chgData name="Panaj" userId="07e2ad45d08886d8" providerId="LiveId" clId="{4DC83559-EB34-4509-A55B-EA67BCE8BFDE}" dt="2022-04-08T06:03:35.241" v="1118"/>
          <ac:inkMkLst>
            <pc:docMk/>
            <pc:sldMk cId="70744870" sldId="270"/>
            <ac:inkMk id="11" creationId="{867FB37A-D43F-43A9-9F22-68F42DCA23E2}"/>
          </ac:inkMkLst>
        </pc:inkChg>
        <pc:inkChg chg="add del mod">
          <ac:chgData name="Panaj" userId="07e2ad45d08886d8" providerId="LiveId" clId="{4DC83559-EB34-4509-A55B-EA67BCE8BFDE}" dt="2022-04-08T06:03:47.132" v="1125"/>
          <ac:inkMkLst>
            <pc:docMk/>
            <pc:sldMk cId="70744870" sldId="270"/>
            <ac:inkMk id="13" creationId="{5904A676-EF96-4298-BCF2-4A1DB1AFCF85}"/>
          </ac:inkMkLst>
        </pc:inkChg>
        <pc:inkChg chg="add del mod">
          <ac:chgData name="Panaj" userId="07e2ad45d08886d8" providerId="LiveId" clId="{4DC83559-EB34-4509-A55B-EA67BCE8BFDE}" dt="2022-04-08T06:13:57.371" v="1397" actId="478"/>
          <ac:inkMkLst>
            <pc:docMk/>
            <pc:sldMk cId="70744870" sldId="270"/>
            <ac:inkMk id="14" creationId="{AD08D291-C1A7-4911-88F5-BC009108F126}"/>
          </ac:inkMkLst>
        </pc:inkChg>
        <pc:inkChg chg="add del">
          <ac:chgData name="Panaj" userId="07e2ad45d08886d8" providerId="LiveId" clId="{4DC83559-EB34-4509-A55B-EA67BCE8BFDE}" dt="2022-04-08T06:05:48.100" v="1378" actId="9405"/>
          <ac:inkMkLst>
            <pc:docMk/>
            <pc:sldMk cId="70744870" sldId="270"/>
            <ac:inkMk id="15" creationId="{E101EDDF-DB6F-4A89-9BA2-AF9CE428595D}"/>
          </ac:inkMkLst>
        </pc:inkChg>
        <pc:inkChg chg="add del">
          <ac:chgData name="Panaj" userId="07e2ad45d08886d8" providerId="LiveId" clId="{4DC83559-EB34-4509-A55B-EA67BCE8BFDE}" dt="2022-04-08T06:05:57.230" v="1380" actId="9405"/>
          <ac:inkMkLst>
            <pc:docMk/>
            <pc:sldMk cId="70744870" sldId="270"/>
            <ac:inkMk id="16" creationId="{F2E1BC49-E5A6-4754-A7DF-F5AD1C853F92}"/>
          </ac:inkMkLst>
        </pc:inkChg>
        <pc:inkChg chg="add del">
          <ac:chgData name="Panaj" userId="07e2ad45d08886d8" providerId="LiveId" clId="{4DC83559-EB34-4509-A55B-EA67BCE8BFDE}" dt="2022-04-08T06:06:16.551" v="1382" actId="9405"/>
          <ac:inkMkLst>
            <pc:docMk/>
            <pc:sldMk cId="70744870" sldId="270"/>
            <ac:inkMk id="17" creationId="{417EE505-2DD1-4388-897C-442CB6371213}"/>
          </ac:inkMkLst>
        </pc:inkChg>
        <pc:inkChg chg="add">
          <ac:chgData name="Panaj" userId="07e2ad45d08886d8" providerId="LiveId" clId="{4DC83559-EB34-4509-A55B-EA67BCE8BFDE}" dt="2022-04-08T06:06:35.399" v="1383" actId="9405"/>
          <ac:inkMkLst>
            <pc:docMk/>
            <pc:sldMk cId="70744870" sldId="270"/>
            <ac:inkMk id="18" creationId="{F0FEF064-A3A0-46F7-AE6A-4D0204517278}"/>
          </ac:inkMkLst>
        </pc:inkChg>
        <pc:inkChg chg="add del">
          <ac:chgData name="Panaj" userId="07e2ad45d08886d8" providerId="LiveId" clId="{4DC83559-EB34-4509-A55B-EA67BCE8BFDE}" dt="2022-04-08T06:06:51.340" v="1385" actId="9405"/>
          <ac:inkMkLst>
            <pc:docMk/>
            <pc:sldMk cId="70744870" sldId="270"/>
            <ac:inkMk id="19" creationId="{3BBF45A0-7DFA-461C-A398-600D024839FF}"/>
          </ac:inkMkLst>
        </pc:inkChg>
        <pc:inkChg chg="add del">
          <ac:chgData name="Panaj" userId="07e2ad45d08886d8" providerId="LiveId" clId="{4DC83559-EB34-4509-A55B-EA67BCE8BFDE}" dt="2022-04-08T06:08:02.671" v="1387" actId="9405"/>
          <ac:inkMkLst>
            <pc:docMk/>
            <pc:sldMk cId="70744870" sldId="270"/>
            <ac:inkMk id="20" creationId="{EE581697-3A3E-4697-8C90-F565FF90CD45}"/>
          </ac:inkMkLst>
        </pc:inkChg>
        <pc:inkChg chg="add del">
          <ac:chgData name="Panaj" userId="07e2ad45d08886d8" providerId="LiveId" clId="{4DC83559-EB34-4509-A55B-EA67BCE8BFDE}" dt="2022-04-08T06:08:26.782" v="1389" actId="9405"/>
          <ac:inkMkLst>
            <pc:docMk/>
            <pc:sldMk cId="70744870" sldId="270"/>
            <ac:inkMk id="21" creationId="{56580C10-5F61-4957-B40F-DB2C7FC2037F}"/>
          </ac:inkMkLst>
        </pc:inkChg>
        <pc:inkChg chg="add">
          <ac:chgData name="Panaj" userId="07e2ad45d08886d8" providerId="LiveId" clId="{4DC83559-EB34-4509-A55B-EA67BCE8BFDE}" dt="2022-04-08T06:08:31.104" v="1390" actId="9405"/>
          <ac:inkMkLst>
            <pc:docMk/>
            <pc:sldMk cId="70744870" sldId="270"/>
            <ac:inkMk id="22" creationId="{A8755C11-7BD6-434A-ACB7-FA58FEE78C5E}"/>
          </ac:inkMkLst>
        </pc:inkChg>
        <pc:inkChg chg="add">
          <ac:chgData name="Panaj" userId="07e2ad45d08886d8" providerId="LiveId" clId="{4DC83559-EB34-4509-A55B-EA67BCE8BFDE}" dt="2022-04-08T06:10:00.372" v="1391" actId="9405"/>
          <ac:inkMkLst>
            <pc:docMk/>
            <pc:sldMk cId="70744870" sldId="270"/>
            <ac:inkMk id="23" creationId="{573B38AB-A152-4AF3-A9EE-67649CB44548}"/>
          </ac:inkMkLst>
        </pc:inkChg>
        <pc:inkChg chg="add del">
          <ac:chgData name="Panaj" userId="07e2ad45d08886d8" providerId="LiveId" clId="{4DC83559-EB34-4509-A55B-EA67BCE8BFDE}" dt="2022-04-08T06:10:28.441" v="1393" actId="9405"/>
          <ac:inkMkLst>
            <pc:docMk/>
            <pc:sldMk cId="70744870" sldId="270"/>
            <ac:inkMk id="24" creationId="{0BE6F18D-45F1-45AD-8F96-1988C6C7C120}"/>
          </ac:inkMkLst>
        </pc:inkChg>
        <pc:inkChg chg="add del">
          <ac:chgData name="Panaj" userId="07e2ad45d08886d8" providerId="LiveId" clId="{4DC83559-EB34-4509-A55B-EA67BCE8BFDE}" dt="2022-04-08T06:10:30.670" v="1395" actId="9405"/>
          <ac:inkMkLst>
            <pc:docMk/>
            <pc:sldMk cId="70744870" sldId="270"/>
            <ac:inkMk id="25" creationId="{ED0B410C-D500-40E6-9EAE-1AD9B7E3E530}"/>
          </ac:inkMkLst>
        </pc:inkChg>
        <pc:inkChg chg="add">
          <ac:chgData name="Panaj" userId="07e2ad45d08886d8" providerId="LiveId" clId="{4DC83559-EB34-4509-A55B-EA67BCE8BFDE}" dt="2022-04-08T06:10:37.721" v="1396" actId="9405"/>
          <ac:inkMkLst>
            <pc:docMk/>
            <pc:sldMk cId="70744870" sldId="270"/>
            <ac:inkMk id="26" creationId="{9396C067-BE1F-48C9-84A0-F214E4F1624F}"/>
          </ac:inkMkLst>
        </pc:inkChg>
        <pc:inkChg chg="add mod">
          <ac:chgData name="Panaj" userId="07e2ad45d08886d8" providerId="LiveId" clId="{4DC83559-EB34-4509-A55B-EA67BCE8BFDE}" dt="2022-04-08T06:15:04.401" v="1639" actId="1035"/>
          <ac:inkMkLst>
            <pc:docMk/>
            <pc:sldMk cId="70744870" sldId="270"/>
            <ac:inkMk id="27" creationId="{B058E714-C132-4D15-8023-0B4F6C0FEEDA}"/>
          </ac:inkMkLst>
        </pc:inkChg>
        <pc:inkChg chg="add mod">
          <ac:chgData name="Panaj" userId="07e2ad45d08886d8" providerId="LiveId" clId="{4DC83559-EB34-4509-A55B-EA67BCE8BFDE}" dt="2022-04-08T06:15:04.401" v="1639" actId="1035"/>
          <ac:inkMkLst>
            <pc:docMk/>
            <pc:sldMk cId="70744870" sldId="270"/>
            <ac:inkMk id="28" creationId="{9A77E63A-DDD7-4DB0-9F66-07636F8EA40C}"/>
          </ac:inkMkLst>
        </pc:inkChg>
        <pc:inkChg chg="add del mod">
          <ac:chgData name="Panaj" userId="07e2ad45d08886d8" providerId="LiveId" clId="{4DC83559-EB34-4509-A55B-EA67BCE8BFDE}" dt="2022-04-08T06:15:07.501" v="1640" actId="1035"/>
          <ac:inkMkLst>
            <pc:docMk/>
            <pc:sldMk cId="70744870" sldId="270"/>
            <ac:inkMk id="29" creationId="{8BA5840D-24A0-4319-BFDD-D63307F48BF6}"/>
          </ac:inkMkLst>
        </pc:inkChg>
        <pc:inkChg chg="add mod">
          <ac:chgData name="Panaj" userId="07e2ad45d08886d8" providerId="LiveId" clId="{4DC83559-EB34-4509-A55B-EA67BCE8BFDE}" dt="2022-04-08T06:15:04.401" v="1639" actId="1035"/>
          <ac:inkMkLst>
            <pc:docMk/>
            <pc:sldMk cId="70744870" sldId="270"/>
            <ac:inkMk id="30" creationId="{F2E51C71-9437-41D7-A353-F22C433E57C3}"/>
          </ac:inkMkLst>
        </pc:inkChg>
        <pc:inkChg chg="add mod">
          <ac:chgData name="Panaj" userId="07e2ad45d08886d8" providerId="LiveId" clId="{4DC83559-EB34-4509-A55B-EA67BCE8BFDE}" dt="2022-04-08T06:15:04.401" v="1639" actId="1035"/>
          <ac:inkMkLst>
            <pc:docMk/>
            <pc:sldMk cId="70744870" sldId="270"/>
            <ac:inkMk id="31" creationId="{72B6A359-2CE7-4A2F-9C26-4A4FA7FD477B}"/>
          </ac:inkMkLst>
        </pc:inkChg>
      </pc:sldChg>
      <pc:sldChg chg="addSp modSp new mod ord">
        <pc:chgData name="Panaj" userId="07e2ad45d08886d8" providerId="LiveId" clId="{4DC83559-EB34-4509-A55B-EA67BCE8BFDE}" dt="2022-04-08T15:43:47.090" v="5903" actId="20577"/>
        <pc:sldMkLst>
          <pc:docMk/>
          <pc:sldMk cId="4015321998" sldId="271"/>
        </pc:sldMkLst>
        <pc:spChg chg="mod">
          <ac:chgData name="Panaj" userId="07e2ad45d08886d8" providerId="LiveId" clId="{4DC83559-EB34-4509-A55B-EA67BCE8BFDE}" dt="2022-04-08T04:44:15.327" v="698"/>
          <ac:spMkLst>
            <pc:docMk/>
            <pc:sldMk cId="4015321998" sldId="271"/>
            <ac:spMk id="2" creationId="{147A93C4-784D-4F90-875D-04DC34C513C5}"/>
          </ac:spMkLst>
        </pc:spChg>
        <pc:spChg chg="mod">
          <ac:chgData name="Panaj" userId="07e2ad45d08886d8" providerId="LiveId" clId="{4DC83559-EB34-4509-A55B-EA67BCE8BFDE}" dt="2022-04-08T15:43:47.090" v="5903" actId="20577"/>
          <ac:spMkLst>
            <pc:docMk/>
            <pc:sldMk cId="4015321998" sldId="271"/>
            <ac:spMk id="3" creationId="{9B1C15C7-8F84-4142-B561-964F98FCC4F0}"/>
          </ac:spMkLst>
        </pc:spChg>
        <pc:picChg chg="add mod">
          <ac:chgData name="Panaj" userId="07e2ad45d08886d8" providerId="LiveId" clId="{4DC83559-EB34-4509-A55B-EA67BCE8BFDE}" dt="2022-04-08T04:58:30.034" v="762" actId="14826"/>
          <ac:picMkLst>
            <pc:docMk/>
            <pc:sldMk cId="4015321998" sldId="271"/>
            <ac:picMk id="5" creationId="{1347660F-6609-4011-AFE2-0B7E4F01B3E8}"/>
          </ac:picMkLst>
        </pc:picChg>
      </pc:sldChg>
      <pc:sldChg chg="addSp delSp modSp new del mod">
        <pc:chgData name="Panaj" userId="07e2ad45d08886d8" providerId="LiveId" clId="{4DC83559-EB34-4509-A55B-EA67BCE8BFDE}" dt="2022-04-08T05:20:14.850" v="920" actId="47"/>
        <pc:sldMkLst>
          <pc:docMk/>
          <pc:sldMk cId="3120928566" sldId="272"/>
        </pc:sldMkLst>
        <pc:spChg chg="mod">
          <ac:chgData name="Panaj" userId="07e2ad45d08886d8" providerId="LiveId" clId="{4DC83559-EB34-4509-A55B-EA67BCE8BFDE}" dt="2022-04-08T05:08:58.870" v="773"/>
          <ac:spMkLst>
            <pc:docMk/>
            <pc:sldMk cId="3120928566" sldId="272"/>
            <ac:spMk id="2" creationId="{3D3E4DA8-80AF-4326-A677-C8183E887EA8}"/>
          </ac:spMkLst>
        </pc:spChg>
        <pc:spChg chg="del">
          <ac:chgData name="Panaj" userId="07e2ad45d08886d8" providerId="LiveId" clId="{4DC83559-EB34-4509-A55B-EA67BCE8BFDE}" dt="2022-04-08T05:10:24.242" v="778" actId="478"/>
          <ac:spMkLst>
            <pc:docMk/>
            <pc:sldMk cId="3120928566" sldId="272"/>
            <ac:spMk id="3" creationId="{D2C39E50-3B01-4A11-A12B-1278B76357B5}"/>
          </ac:spMkLst>
        </pc:spChg>
        <pc:picChg chg="add mod">
          <ac:chgData name="Panaj" userId="07e2ad45d08886d8" providerId="LiveId" clId="{4DC83559-EB34-4509-A55B-EA67BCE8BFDE}" dt="2022-04-08T05:07:38.144" v="767"/>
          <ac:picMkLst>
            <pc:docMk/>
            <pc:sldMk cId="3120928566" sldId="272"/>
            <ac:picMk id="4" creationId="{44010FEB-9D58-4CA3-846E-1586821F0622}"/>
          </ac:picMkLst>
        </pc:picChg>
        <pc:picChg chg="add mod">
          <ac:chgData name="Panaj" userId="07e2ad45d08886d8" providerId="LiveId" clId="{4DC83559-EB34-4509-A55B-EA67BCE8BFDE}" dt="2022-04-08T05:10:10.983" v="777" actId="1076"/>
          <ac:picMkLst>
            <pc:docMk/>
            <pc:sldMk cId="3120928566" sldId="272"/>
            <ac:picMk id="6" creationId="{6CBB4C7E-5AA1-48BB-9C1F-3E64AF940765}"/>
          </ac:picMkLst>
        </pc:picChg>
        <pc:inkChg chg="add del">
          <ac:chgData name="Panaj" userId="07e2ad45d08886d8" providerId="LiveId" clId="{4DC83559-EB34-4509-A55B-EA67BCE8BFDE}" dt="2022-04-08T05:10:40.292" v="780" actId="9405"/>
          <ac:inkMkLst>
            <pc:docMk/>
            <pc:sldMk cId="3120928566" sldId="272"/>
            <ac:inkMk id="7" creationId="{59B12AD4-3DF5-4B72-B409-53001234E133}"/>
          </ac:inkMkLst>
        </pc:inkChg>
        <pc:inkChg chg="add del">
          <ac:chgData name="Panaj" userId="07e2ad45d08886d8" providerId="LiveId" clId="{4DC83559-EB34-4509-A55B-EA67BCE8BFDE}" dt="2022-04-08T05:10:42.673" v="782" actId="9405"/>
          <ac:inkMkLst>
            <pc:docMk/>
            <pc:sldMk cId="3120928566" sldId="272"/>
            <ac:inkMk id="8" creationId="{D299D15A-B5BF-4B18-874C-08798C6BD6B3}"/>
          </ac:inkMkLst>
        </pc:inkChg>
        <pc:inkChg chg="add">
          <ac:chgData name="Panaj" userId="07e2ad45d08886d8" providerId="LiveId" clId="{4DC83559-EB34-4509-A55B-EA67BCE8BFDE}" dt="2022-04-08T05:10:45.195" v="783" actId="9405"/>
          <ac:inkMkLst>
            <pc:docMk/>
            <pc:sldMk cId="3120928566" sldId="272"/>
            <ac:inkMk id="9" creationId="{C176E73B-F08E-486A-827A-5B09D97FB1D5}"/>
          </ac:inkMkLst>
        </pc:inkChg>
        <pc:inkChg chg="add">
          <ac:chgData name="Panaj" userId="07e2ad45d08886d8" providerId="LiveId" clId="{4DC83559-EB34-4509-A55B-EA67BCE8BFDE}" dt="2022-04-08T05:10:48.338" v="784" actId="9405"/>
          <ac:inkMkLst>
            <pc:docMk/>
            <pc:sldMk cId="3120928566" sldId="272"/>
            <ac:inkMk id="10" creationId="{FB1DBCDE-9C3A-4B75-9139-3B9E61DA6825}"/>
          </ac:inkMkLst>
        </pc:inkChg>
        <pc:inkChg chg="add">
          <ac:chgData name="Panaj" userId="07e2ad45d08886d8" providerId="LiveId" clId="{4DC83559-EB34-4509-A55B-EA67BCE8BFDE}" dt="2022-04-08T05:10:55.049" v="785" actId="9405"/>
          <ac:inkMkLst>
            <pc:docMk/>
            <pc:sldMk cId="3120928566" sldId="272"/>
            <ac:inkMk id="11" creationId="{F2458709-C2B9-4D7A-B005-F2CA54CC3B35}"/>
          </ac:inkMkLst>
        </pc:inkChg>
      </pc:sldChg>
      <pc:sldChg chg="addSp delSp modSp add del mod">
        <pc:chgData name="Panaj" userId="07e2ad45d08886d8" providerId="LiveId" clId="{4DC83559-EB34-4509-A55B-EA67BCE8BFDE}" dt="2022-04-08T05:28:29.132" v="1008" actId="20577"/>
        <pc:sldMkLst>
          <pc:docMk/>
          <pc:sldMk cId="2052980527" sldId="273"/>
        </pc:sldMkLst>
        <pc:spChg chg="add mod">
          <ac:chgData name="Panaj" userId="07e2ad45d08886d8" providerId="LiveId" clId="{4DC83559-EB34-4509-A55B-EA67BCE8BFDE}" dt="2022-04-08T05:28:29.132" v="1008" actId="20577"/>
          <ac:spMkLst>
            <pc:docMk/>
            <pc:sldMk cId="2052980527" sldId="273"/>
            <ac:spMk id="12" creationId="{7E356775-CE07-4D77-85DE-36FDE314D6BE}"/>
          </ac:spMkLst>
        </pc:spChg>
        <pc:picChg chg="mod">
          <ac:chgData name="Panaj" userId="07e2ad45d08886d8" providerId="LiveId" clId="{4DC83559-EB34-4509-A55B-EA67BCE8BFDE}" dt="2022-04-08T05:18:14.203" v="914" actId="1076"/>
          <ac:picMkLst>
            <pc:docMk/>
            <pc:sldMk cId="2052980527" sldId="273"/>
            <ac:picMk id="6" creationId="{6CBB4C7E-5AA1-48BB-9C1F-3E64AF940765}"/>
          </ac:picMkLst>
        </pc:picChg>
        <pc:picChg chg="add mod">
          <ac:chgData name="Panaj" userId="07e2ad45d08886d8" providerId="LiveId" clId="{4DC83559-EB34-4509-A55B-EA67BCE8BFDE}" dt="2022-04-08T05:18:21.873" v="915" actId="1076"/>
          <ac:picMkLst>
            <pc:docMk/>
            <pc:sldMk cId="2052980527" sldId="273"/>
            <ac:picMk id="7" creationId="{542F49B5-11E7-4CAA-BA25-08FD700C4683}"/>
          </ac:picMkLst>
        </pc:picChg>
        <pc:inkChg chg="add del">
          <ac:chgData name="Panaj" userId="07e2ad45d08886d8" providerId="LiveId" clId="{4DC83559-EB34-4509-A55B-EA67BCE8BFDE}" dt="2022-04-08T05:11:44.501" v="793" actId="9405"/>
          <ac:inkMkLst>
            <pc:docMk/>
            <pc:sldMk cId="2052980527" sldId="273"/>
            <ac:inkMk id="3" creationId="{FB31D3DD-B63B-4AF4-9570-8784A699C553}"/>
          </ac:inkMkLst>
        </pc:inkChg>
        <pc:inkChg chg="add del">
          <ac:chgData name="Panaj" userId="07e2ad45d08886d8" providerId="LiveId" clId="{4DC83559-EB34-4509-A55B-EA67BCE8BFDE}" dt="2022-04-08T05:11:44.222" v="792" actId="9405"/>
          <ac:inkMkLst>
            <pc:docMk/>
            <pc:sldMk cId="2052980527" sldId="273"/>
            <ac:inkMk id="4" creationId="{64B5E4F6-881B-431A-9AB0-4CE6FEE6C350}"/>
          </ac:inkMkLst>
        </pc:inkChg>
        <pc:inkChg chg="del mod">
          <ac:chgData name="Panaj" userId="07e2ad45d08886d8" providerId="LiveId" clId="{4DC83559-EB34-4509-A55B-EA67BCE8BFDE}" dt="2022-04-08T05:14:13.352" v="811" actId="478"/>
          <ac:inkMkLst>
            <pc:docMk/>
            <pc:sldMk cId="2052980527" sldId="273"/>
            <ac:inkMk id="9" creationId="{C176E73B-F08E-486A-827A-5B09D97FB1D5}"/>
          </ac:inkMkLst>
        </pc:inkChg>
        <pc:inkChg chg="del mod">
          <ac:chgData name="Panaj" userId="07e2ad45d08886d8" providerId="LiveId" clId="{4DC83559-EB34-4509-A55B-EA67BCE8BFDE}" dt="2022-04-08T05:14:13.352" v="811" actId="478"/>
          <ac:inkMkLst>
            <pc:docMk/>
            <pc:sldMk cId="2052980527" sldId="273"/>
            <ac:inkMk id="10" creationId="{FB1DBCDE-9C3A-4B75-9139-3B9E61DA6825}"/>
          </ac:inkMkLst>
        </pc:inkChg>
        <pc:inkChg chg="del mod">
          <ac:chgData name="Panaj" userId="07e2ad45d08886d8" providerId="LiveId" clId="{4DC83559-EB34-4509-A55B-EA67BCE8BFDE}" dt="2022-04-08T05:14:13.352" v="811" actId="478"/>
          <ac:inkMkLst>
            <pc:docMk/>
            <pc:sldMk cId="2052980527" sldId="273"/>
            <ac:inkMk id="11" creationId="{F2458709-C2B9-4D7A-B005-F2CA54CC3B35}"/>
          </ac:inkMkLst>
        </pc:inkChg>
      </pc:sldChg>
      <pc:sldChg chg="new del">
        <pc:chgData name="Panaj" userId="07e2ad45d08886d8" providerId="LiveId" clId="{4DC83559-EB34-4509-A55B-EA67BCE8BFDE}" dt="2022-04-08T05:11:13.366" v="787" actId="680"/>
        <pc:sldMkLst>
          <pc:docMk/>
          <pc:sldMk cId="2413107235" sldId="273"/>
        </pc:sldMkLst>
      </pc:sldChg>
      <pc:sldChg chg="add del">
        <pc:chgData name="Panaj" userId="07e2ad45d08886d8" providerId="LiveId" clId="{4DC83559-EB34-4509-A55B-EA67BCE8BFDE}" dt="2022-04-08T05:20:11.629" v="919" actId="47"/>
        <pc:sldMkLst>
          <pc:docMk/>
          <pc:sldMk cId="1021223499" sldId="274"/>
        </pc:sldMkLst>
      </pc:sldChg>
      <pc:sldChg chg="modSp add mod">
        <pc:chgData name="Panaj" userId="07e2ad45d08886d8" providerId="LiveId" clId="{4DC83559-EB34-4509-A55B-EA67BCE8BFDE}" dt="2022-04-08T05:28:55.497" v="1011" actId="20577"/>
        <pc:sldMkLst>
          <pc:docMk/>
          <pc:sldMk cId="2654644476" sldId="274"/>
        </pc:sldMkLst>
        <pc:spChg chg="mod">
          <ac:chgData name="Panaj" userId="07e2ad45d08886d8" providerId="LiveId" clId="{4DC83559-EB34-4509-A55B-EA67BCE8BFDE}" dt="2022-04-08T05:28:55.497" v="1011" actId="20577"/>
          <ac:spMkLst>
            <pc:docMk/>
            <pc:sldMk cId="2654644476" sldId="274"/>
            <ac:spMk id="12" creationId="{7E356775-CE07-4D77-85DE-36FDE314D6BE}"/>
          </ac:spMkLst>
        </pc:spChg>
        <pc:picChg chg="mod">
          <ac:chgData name="Panaj" userId="07e2ad45d08886d8" providerId="LiveId" clId="{4DC83559-EB34-4509-A55B-EA67BCE8BFDE}" dt="2022-04-08T05:26:48.272" v="985" actId="14826"/>
          <ac:picMkLst>
            <pc:docMk/>
            <pc:sldMk cId="2654644476" sldId="274"/>
            <ac:picMk id="6" creationId="{6CBB4C7E-5AA1-48BB-9C1F-3E64AF940765}"/>
          </ac:picMkLst>
        </pc:picChg>
        <pc:picChg chg="mod">
          <ac:chgData name="Panaj" userId="07e2ad45d08886d8" providerId="LiveId" clId="{4DC83559-EB34-4509-A55B-EA67BCE8BFDE}" dt="2022-04-08T05:25:51.876" v="981" actId="14100"/>
          <ac:picMkLst>
            <pc:docMk/>
            <pc:sldMk cId="2654644476" sldId="274"/>
            <ac:picMk id="7" creationId="{542F49B5-11E7-4CAA-BA25-08FD700C4683}"/>
          </ac:picMkLst>
        </pc:picChg>
      </pc:sldChg>
      <pc:sldChg chg="modSp add mod">
        <pc:chgData name="Panaj" userId="07e2ad45d08886d8" providerId="LiveId" clId="{4DC83559-EB34-4509-A55B-EA67BCE8BFDE}" dt="2022-04-08T05:28:37.260" v="1009" actId="20577"/>
        <pc:sldMkLst>
          <pc:docMk/>
          <pc:sldMk cId="4019198922" sldId="275"/>
        </pc:sldMkLst>
        <pc:spChg chg="mod">
          <ac:chgData name="Panaj" userId="07e2ad45d08886d8" providerId="LiveId" clId="{4DC83559-EB34-4509-A55B-EA67BCE8BFDE}" dt="2022-04-08T05:28:37.260" v="1009" actId="20577"/>
          <ac:spMkLst>
            <pc:docMk/>
            <pc:sldMk cId="4019198922" sldId="275"/>
            <ac:spMk id="12" creationId="{7E356775-CE07-4D77-85DE-36FDE314D6BE}"/>
          </ac:spMkLst>
        </pc:spChg>
        <pc:picChg chg="mod">
          <ac:chgData name="Panaj" userId="07e2ad45d08886d8" providerId="LiveId" clId="{4DC83559-EB34-4509-A55B-EA67BCE8BFDE}" dt="2022-04-08T05:21:04.261" v="923" actId="14826"/>
          <ac:picMkLst>
            <pc:docMk/>
            <pc:sldMk cId="4019198922" sldId="275"/>
            <ac:picMk id="6" creationId="{6CBB4C7E-5AA1-48BB-9C1F-3E64AF940765}"/>
          </ac:picMkLst>
        </pc:picChg>
        <pc:picChg chg="mod">
          <ac:chgData name="Panaj" userId="07e2ad45d08886d8" providerId="LiveId" clId="{4DC83559-EB34-4509-A55B-EA67BCE8BFDE}" dt="2022-04-08T05:22:34.888" v="972" actId="1038"/>
          <ac:picMkLst>
            <pc:docMk/>
            <pc:sldMk cId="4019198922" sldId="275"/>
            <ac:picMk id="7" creationId="{542F49B5-11E7-4CAA-BA25-08FD700C4683}"/>
          </ac:picMkLst>
        </pc:picChg>
      </pc:sldChg>
      <pc:sldChg chg="addSp delSp modSp new mod">
        <pc:chgData name="Panaj" userId="07e2ad45d08886d8" providerId="LiveId" clId="{4DC83559-EB34-4509-A55B-EA67BCE8BFDE}" dt="2022-04-08T05:45:30.791" v="1072" actId="478"/>
        <pc:sldMkLst>
          <pc:docMk/>
          <pc:sldMk cId="1139239490" sldId="276"/>
        </pc:sldMkLst>
        <pc:spChg chg="mod">
          <ac:chgData name="Panaj" userId="07e2ad45d08886d8" providerId="LiveId" clId="{4DC83559-EB34-4509-A55B-EA67BCE8BFDE}" dt="2022-04-08T05:43:46.627" v="1045" actId="404"/>
          <ac:spMkLst>
            <pc:docMk/>
            <pc:sldMk cId="1139239490" sldId="276"/>
            <ac:spMk id="2" creationId="{32BB0A9B-DD33-4B43-8B1B-8EF69BD62573}"/>
          </ac:spMkLst>
        </pc:spChg>
        <pc:spChg chg="del">
          <ac:chgData name="Panaj" userId="07e2ad45d08886d8" providerId="LiveId" clId="{4DC83559-EB34-4509-A55B-EA67BCE8BFDE}" dt="2022-04-08T05:45:30.791" v="1072" actId="478"/>
          <ac:spMkLst>
            <pc:docMk/>
            <pc:sldMk cId="1139239490" sldId="276"/>
            <ac:spMk id="3" creationId="{5FE78597-C446-4C62-B5E9-F709083F8373}"/>
          </ac:spMkLst>
        </pc:spChg>
        <pc:picChg chg="add mod">
          <ac:chgData name="Panaj" userId="07e2ad45d08886d8" providerId="LiveId" clId="{4DC83559-EB34-4509-A55B-EA67BCE8BFDE}" dt="2022-04-08T05:40:45.053" v="1016" actId="1076"/>
          <ac:picMkLst>
            <pc:docMk/>
            <pc:sldMk cId="1139239490" sldId="276"/>
            <ac:picMk id="5" creationId="{A224E83B-ED10-407A-BAE8-B445E8B346D6}"/>
          </ac:picMkLst>
        </pc:picChg>
        <pc:inkChg chg="add del">
          <ac:chgData name="Panaj" userId="07e2ad45d08886d8" providerId="LiveId" clId="{4DC83559-EB34-4509-A55B-EA67BCE8BFDE}" dt="2022-04-08T05:44:47.760" v="1070" actId="9405"/>
          <ac:inkMkLst>
            <pc:docMk/>
            <pc:sldMk cId="1139239490" sldId="276"/>
            <ac:inkMk id="6" creationId="{1BA38CE2-B976-4192-94FE-4FE1C2491971}"/>
          </ac:inkMkLst>
        </pc:inkChg>
        <pc:inkChg chg="add">
          <ac:chgData name="Panaj" userId="07e2ad45d08886d8" providerId="LiveId" clId="{4DC83559-EB34-4509-A55B-EA67BCE8BFDE}" dt="2022-04-08T05:44:49.738" v="1071" actId="9405"/>
          <ac:inkMkLst>
            <pc:docMk/>
            <pc:sldMk cId="1139239490" sldId="276"/>
            <ac:inkMk id="7" creationId="{EF243EE8-E766-4BDB-A1BF-035F180C2A1B}"/>
          </ac:inkMkLst>
        </pc:inkChg>
      </pc:sldChg>
      <pc:sldChg chg="addSp delSp modSp new mod">
        <pc:chgData name="Panaj" userId="07e2ad45d08886d8" providerId="LiveId" clId="{4DC83559-EB34-4509-A55B-EA67BCE8BFDE}" dt="2022-04-08T05:58:38.975" v="1093"/>
        <pc:sldMkLst>
          <pc:docMk/>
          <pc:sldMk cId="2604133605" sldId="277"/>
        </pc:sldMkLst>
        <pc:spChg chg="mod">
          <ac:chgData name="Panaj" userId="07e2ad45d08886d8" providerId="LiveId" clId="{4DC83559-EB34-4509-A55B-EA67BCE8BFDE}" dt="2022-04-08T05:58:38.975" v="1093"/>
          <ac:spMkLst>
            <pc:docMk/>
            <pc:sldMk cId="2604133605" sldId="277"/>
            <ac:spMk id="2" creationId="{CA8427DC-8666-416D-877B-EC49DDE5D8C3}"/>
          </ac:spMkLst>
        </pc:spChg>
        <pc:spChg chg="del">
          <ac:chgData name="Panaj" userId="07e2ad45d08886d8" providerId="LiveId" clId="{4DC83559-EB34-4509-A55B-EA67BCE8BFDE}" dt="2022-04-08T05:54:50.750" v="1074" actId="478"/>
          <ac:spMkLst>
            <pc:docMk/>
            <pc:sldMk cId="2604133605" sldId="277"/>
            <ac:spMk id="3" creationId="{3CED65BF-8854-4EBB-9D2B-1D61325A3C01}"/>
          </ac:spMkLst>
        </pc:spChg>
        <pc:picChg chg="add mod">
          <ac:chgData name="Panaj" userId="07e2ad45d08886d8" providerId="LiveId" clId="{4DC83559-EB34-4509-A55B-EA67BCE8BFDE}" dt="2022-04-08T05:55:11.326" v="1079" actId="1076"/>
          <ac:picMkLst>
            <pc:docMk/>
            <pc:sldMk cId="2604133605" sldId="277"/>
            <ac:picMk id="5" creationId="{82269B92-63BF-427C-A8E3-F14036D6F854}"/>
          </ac:picMkLst>
        </pc:picChg>
      </pc:sldChg>
      <pc:sldChg chg="addSp delSp modSp new add del mod modClrScheme chgLayout">
        <pc:chgData name="Panaj" userId="07e2ad45d08886d8" providerId="LiveId" clId="{4DC83559-EB34-4509-A55B-EA67BCE8BFDE}" dt="2022-04-08T07:07:20.793" v="1910" actId="1035"/>
        <pc:sldMkLst>
          <pc:docMk/>
          <pc:sldMk cId="403009016" sldId="278"/>
        </pc:sldMkLst>
        <pc:spChg chg="del mod ord">
          <ac:chgData name="Panaj" userId="07e2ad45d08886d8" providerId="LiveId" clId="{4DC83559-EB34-4509-A55B-EA67BCE8BFDE}" dt="2022-04-08T07:06:00.320" v="1881" actId="478"/>
          <ac:spMkLst>
            <pc:docMk/>
            <pc:sldMk cId="403009016" sldId="278"/>
            <ac:spMk id="2" creationId="{CB8F0F97-7E53-4A70-AD03-1C3A60A24726}"/>
          </ac:spMkLst>
        </pc:spChg>
        <pc:spChg chg="mod ord">
          <ac:chgData name="Panaj" userId="07e2ad45d08886d8" providerId="LiveId" clId="{4DC83559-EB34-4509-A55B-EA67BCE8BFDE}" dt="2022-04-08T07:07:20.793" v="1910" actId="1035"/>
          <ac:spMkLst>
            <pc:docMk/>
            <pc:sldMk cId="403009016" sldId="278"/>
            <ac:spMk id="3" creationId="{709FCC17-F7B9-4582-9F6F-57A886804779}"/>
          </ac:spMkLst>
        </pc:spChg>
        <pc:inkChg chg="add del">
          <ac:chgData name="Panaj" userId="07e2ad45d08886d8" providerId="LiveId" clId="{4DC83559-EB34-4509-A55B-EA67BCE8BFDE}" dt="2022-04-08T07:01:13.640" v="1812" actId="9405"/>
          <ac:inkMkLst>
            <pc:docMk/>
            <pc:sldMk cId="403009016" sldId="278"/>
            <ac:inkMk id="4" creationId="{50EEEC55-F94D-4C91-AA4E-774EC33776EE}"/>
          </ac:inkMkLst>
        </pc:inkChg>
      </pc:sldChg>
      <pc:sldChg chg="new del">
        <pc:chgData name="Panaj" userId="07e2ad45d08886d8" providerId="LiveId" clId="{4DC83559-EB34-4509-A55B-EA67BCE8BFDE}" dt="2022-04-08T07:05:17.007" v="1847" actId="680"/>
        <pc:sldMkLst>
          <pc:docMk/>
          <pc:sldMk cId="4057493824" sldId="279"/>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4:08.2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35,'481'0,"-396"-11,-25 4,-24 2,-3 1,-16 1,29 0,-27 3,21 0,64 8,-73-4,1-3,45-2,-17 0,495 1,-448-11,0 9,106 4,-162 3,48 1,-86-5,27 4,-26-3,25 2,30-6,76 3,-106 4,38 1,1163-6,-1156-11,493 11,-470 11,-59-12,53 2,-67 4,-22-3,1 0,13 0,839-3,-852 0,0 0,0-1,17-5,-17 4,0 0,0 1,18 0,299 2,-321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38.01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0,'30'9,"14"-6,50-4,-31 0,-54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39.58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0,'342'0,"-334"0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41.6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31,'7'-1,"1"1,-1-2,1 1,12-5,-12 3,-1 1,1 0,0 1,11-1,15 1,33-6,-62 6,0 0,-1 1,1-1,0 1,0 0,0 0,0 1,0-1,0 1,-1 0,1 1,0-1,0 1,6 3,-7-3,1 0,0 0,0 0,1-1,8 2,2 0,-9-2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43.3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1,'181'0,"-172"0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31:23.763"/>
    </inkml:context>
    <inkml:brush xml:id="br0">
      <inkml:brushProperty name="width" value="0.05" units="cm"/>
      <inkml:brushProperty name="height" value="0.05" units="cm"/>
      <inkml:brushProperty name="color" value="#92D050"/>
    </inkml:brush>
  </inkml:definitions>
  <inkml:trace contextRef="#ctx0" brushRef="#br0">1 1 24575,'0'12'0,"1"1"0,1-1 0,5 21 0,1 0 0,0 55 0,3 22 0,-8-90 0,-1-2 0,9 35 0,-2-9 0,-7-33 0,-1-1 0,8 21 0,-7-23 0,0-1 0,-1 1 0,0 0 0,0-1 0,0 15 0,-1-12 0,0 0 0,4 19 0,-2-18 0,-1 1 0,0-1 0,0 14 0,-1-13 0,0-1 0,1 1 0,3 14 0,8 42 0,-11-53 0,1 26 0,-3-29 0,2 0 0,-1 0 0,5 19 0,7 47 0,3-16 0,-11-46 0,1 1 0,-2 0 0,2 20 0,-4-31 0,0 0 0,0 0 0,1 0 0,-1 0 0,1 0 0,1 0 0,3 8 0,3 5 0,8 47 0,17 47 0,-28-90 0,-3-10 0,1 1 0,6 15 0,6 17 0,-13-35 0,1 0 0,0 0 0,9 18 0,0-4 0,9 25 0,-13-28 0,-1 0 0,-6-16 0,0-1 0,0 0 0,0 1 0,0-1 0,4 4 0,2 6 0,0 0 0,10 29 0,-9-22 0,16 32 0,24 50 0,-40-85 0,-6-11 0,1-1 0,-1 0 0,1 0 0,0 0 0,1-1 0,-1 1 0,1-1 0,1 0 0,5 5 0,-7-7 0,-1-1 0,0 1 0,0 0 0,0 0 0,0 0 0,3 7 0,-4-6 0,1 0 0,0 0 0,1 0 0,5 6 0,4 1 0,23 17 0,-32-25 13,-1-1 0,1 1 1,-1-1-1,0 1 0,0 0 0,0 0 0,-1 1 0,1-1 0,1 6 0,-1-4-387,0 0 0,1 0 0,6 9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31:25.367"/>
    </inkml:context>
    <inkml:brush xml:id="br0">
      <inkml:brushProperty name="width" value="0.05" units="cm"/>
      <inkml:brushProperty name="height" value="0.05" units="cm"/>
      <inkml:brushProperty name="color" value="#92D050"/>
    </inkml:brush>
  </inkml:definitions>
  <inkml:trace contextRef="#ctx0" brushRef="#br0">0 160 24575,'0'2'0,"1"0"0,-1 0 0,1 0 0,0 0 0,-1 0 0,1 0 0,0-1 0,0 1 0,0 0 0,0-1 0,0 1 0,1-1 0,-1 1 0,0-1 0,3 3 0,27 19 0,-25-19 0,13 9 0,2-1 0,23 11 0,-35-20 0,0 0 0,1 0 0,17 2 0,-17-3 0,-1 0 0,1 0 0,17 7 0,-20-7 0,1 1 0,0-2 0,-1 1 0,1-1 0,11 1 0,0 0 0,-18-2 0,1 0 0,-1 0 0,0 0 0,0 0 0,0-1 0,0 1 0,0 0 0,0 0 0,1-1 0,-1 1 0,0-1 0,0 1 0,0-1 0,0 1 0,0-1 0,-1 1 0,1-1 0,0 0 0,0 0 0,0 1 0,0-1 0,-1 0 0,1 0 0,0 0 0,-1 0 0,1 0 0,-1 0 0,1 0 0,-1 0 0,1 0 0,-1 0 0,1-2 0,1-6 0,0 0 0,-1 1 0,1-15 0,1-1 0,1-1-16,-1 0 0,-1 0 1,-1 0-1,-3-27 0,1 1-1270,1 43-5540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2:17:39.138"/>
    </inkml:context>
    <inkml:brush xml:id="br0">
      <inkml:brushProperty name="width" value="0.025" units="cm"/>
      <inkml:brushProperty name="height" value="0.025" units="cm"/>
      <inkml:brushProperty name="color" value="#1F497D"/>
    </inkml:brush>
  </inkml:definitions>
  <inkml:trace contextRef="#ctx0" brushRef="#br0">0 1 24575,'54'6'0,"-44"-9"-1365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2:17:40.948"/>
    </inkml:context>
    <inkml:brush xml:id="br0">
      <inkml:brushProperty name="width" value="0.025" units="cm"/>
      <inkml:brushProperty name="height" value="0.025" units="cm"/>
      <inkml:brushProperty name="color" value="#1F497D"/>
    </inkml:brush>
  </inkml:definitions>
  <inkml:trace contextRef="#ctx0" brushRef="#br0">0 3 24575,'22'-1'0,"-19"0"0,1 1 0,-1-1 0,1 1 0,0 0 0,-1 0 0,1 1 0,-1-1 0,1 1 0,-1-1 0,6 3 0,-6-2-1365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02.872"/>
    </inkml:context>
    <inkml:brush xml:id="br0">
      <inkml:brushProperty name="width" value="0.025" units="cm"/>
      <inkml:brushProperty name="height" value="0.025" units="cm"/>
      <inkml:brushProperty name="color" value="#FFC114"/>
    </inkml:brush>
  </inkml:definitions>
  <inkml:trace contextRef="#ctx0" brushRef="#br0">0 1 24575,'3'0'0,"0"1"0,0 0 0,0 0 0,0 1 0,0-1 0,0 1 0,0 0 0,0-1 0,-1 1 0,1 0 0,-1 0 0,3 4 0,11 6 0,-5-5 0,-1 1 0,0 0 0,0 0 0,-1 1 0,0 0 0,0 0 0,-1 1 0,0 0 0,11 20 0,-16-24 0,0-1 0,1 0 0,0 0 0,6 7 0,-6-8 0,0 1 0,0-1 0,0 1 0,-1 0 0,4 7 0,-1 1 0,6 13 0,25 43 0,-34-64 0,0 1 0,-1 0 0,0 0 0,0 0 0,-1 0 0,0 0 0,1 7 0,5 21 0,-4-23 0,-1 0 0,2 20 0,-3-20 0,0 0 0,1-1 0,4 16 0,-3-15 0,0 1 0,-1-1 0,1 13 0,0 4 0,0-2 0,-2-1 0,-1 36 0,-2-14 0,2-41 0,0-1 0,-1 1 0,0-1 0,-1 0 0,1 1 0,-1-1 0,0 0 0,0 0 0,0 0 0,-1 0 0,-3 5 0,-5 9 0,8-12 0,2-5 0,0 0 0,0 0 0,-1 1 0,1-1 0,0 0 0,0-1 0,-1 1 0,0 0 0,1 0 0,-1-1 0,0 1 0,0 0 0,1-1 0,-1 0 0,-1 0 0,-1 2 0,-10 5 0,12-7 0,0 0 0,0 1 0,0-1 0,0 0 0,0 0 0,-1 0 0,1 0 0,0-1 0,-3 2 0,3-3 0,1 1 0,0 0 0,-1 0 0,1-1 0,0 1 0,0 0 0,0-1 0,-1 1 0,1-1 0,0 0 0,0 1 0,0-1 0,0 0 0,0 0 0,0 1 0,0-1 0,0 0 0,0 0 0,1 0 0,-1 0 0,0 0 0,0-2 0,-8-14-1365,7 9-5461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05.935"/>
    </inkml:context>
    <inkml:brush xml:id="br0">
      <inkml:brushProperty name="width" value="0.025" units="cm"/>
      <inkml:brushProperty name="height" value="0.025" units="cm"/>
      <inkml:brushProperty name="color" value="#FFC114"/>
    </inkml:brush>
  </inkml:definitions>
  <inkml:trace contextRef="#ctx0" brushRef="#br0">1 1 24575,'0'7'0,"-1"10"0,1 1 0,1-1 0,1 1 0,0-1 0,8 26 0,-10-40 0,1-1 0,0 0 0,0 1 0,0-1 0,0 0 0,0 0 0,1 1 0,-1-1 0,0 0 0,4 2 0,-4-2 0,1-1 0,0 0 0,0-1 0,-1 1 0,1 0 0,0-1 0,0 1 0,0-1 0,0 1 0,0-1 0,0 0 0,0 0 0,0 0 0,2 0 0,12 0 0,29-6 0,-13 2 0,17 2-1365,-41 2-5461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4:14.7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1,'2'0,"2"0,3 1,1 2,2-1,0 0,1-1,0 0,0-1,1 1,-3-1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33.80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0,'81'11,"-53"-11,54-1,-74-1,-1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35.18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15,'1'2,"-1"-1,0 0,1 1,-1-1,0 0,1 0,0 1,-1-1,1 0,0 0,-1 0,1 0,0 0,0 0,0 0,0 0,0 0,0 0,0 0,0-1,1 1,-1 0,2 0,34 12,-26-9,-1-1,0-1,0 0,0 0,0-1,0-1,0 1,0-2,1 1,-1-1,0-1,0 0,0 0,18-8,-21 6,1 0,0 1,-1 0,1 0,1 1,-1-1,0 2,0-1,1 1,15 1,86-10,-88 11,-14 0,-1-1,0 0,1 0,-1-1,13-1,-20 2,0-1,0 1,1 0,-1 0,0 0,0 0,1 0,-1 0,0 0,0 0,1 0,-1-1,0 1,0 0,1 0,-1 0,0 0,0-1,0 1,0 0,1 0,-1-1,0 1,0 0,0 0,0-1,0 1,0 0,0 0,0-1,0 1,1 0,-1 0,0-1,0 1,0 0,-1 0,1-1,0 1,0 0,0-1,0 1,0 0,0 0,0-1,0 1,-1 0,-2-4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36.65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23,'19'0,"2"1,-1-1,1-1,0-1,38-9,-42 7,1 2,0 0,0 1,0 0,33 5,-40-3,-1 1,1 1,16 6,-18-6,0 0,0-1,0 0,0 0,17 1,55-4,-73 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38.83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1,'12'0,"-4"-1,0 1,-1 0,1 1,0 0,0 0,0 0,-1 1,1 0,7 4,5 2,-1-1,1-1,0-1,0-1,0-1,1 0,-1-2,34-1,26 11,-67-10,0 0,0 1,0 1,15 5,-16-4,0-1,1 0,-1-1,19 1,-22-3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40.8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0,'2'2,"0"0,-1 0,1 0,0 0,0 0,0 0,0 0,0-1,0 1,0-1,1 0,4 2,34 12,-31-12,11 2,1 0,26 3,-9-6,51-3,31 1,-111 1,1 1,-1 1,11 3,-10-2,-4-2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41.88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1,'352'0,"-343"0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42.67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0,'351'0,"-342"0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44.15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1,'0'2,"1"0,3 0,2 0,2-1,-1 1,1 1,0-1,-1 2,0-1,1 0,-2-1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49.3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0,'0'1,"0"0,0 0,0-1,0 1,1 0,-1 0,0-1,1 1,-1 0,0 0,1-1,-1 1,1-1,-1 1,1 0,-1-1,1 1,0-1,-1 1,1-1,0 0,-1 1,1-1,0 1,-1-1,1 0,0 0,1 1,27 3,-16-2,14 2,0-1,0-1,51-3,-23 0,-51 1,-1-1,1 1,-1-1,1 0,-1 0,0 0,6-3,-2 1,1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51.25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1,'62'-1,"66"3,-68 8,1 0,-53-10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4:16.60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1,'1'0,"4"0,1 0,2 0,2 0,0 0,1 0,1 0,-1 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52.6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11,'101'-11,"100"12,-192-1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53.83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13,'24'0,"-9"1,1-1,0-1,28-5,-28 4,1 0,-1 0,1 2,17 1,2 0,-27-1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55.13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0,'3'1,"0"-1,0 1,0 0,0 0,0 0,0 0,0 0,0 1,0-1,4 4,-4-3,0 0,0 0,0 0,1-1,-1 1,1-1,-1 0,6 1,34 0,-33-2,0 0,0 1,0 0,0 0,-1 1,15 5,-19-6,0 1,-1-1,1 0,0 0,5-1,-2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59:56.65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31,'6'0,"-1"-1,0 0,0 0,0-1,0 1,-1-1,9-4,-8 3,1 0,0 1,-1 0,1 0,10-1,47 2,-37 1,-17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0:11.385"/>
    </inkml:context>
    <inkml:brush xml:id="br0">
      <inkml:brushProperty name="width" value="0.025" units="cm"/>
      <inkml:brushProperty name="height" value="0.025" units="cm"/>
      <inkml:brushProperty name="color" value="#FFC114"/>
    </inkml:brush>
  </inkml:definitions>
  <inkml:trace contextRef="#ctx0" brushRef="#br0">1 0 24575,'0'14'0,"0"-6"0,-1 0 0,2 0 0,-1 0 0,1 0 0,0 0 0,1 0 0,0-1 0,4 13 0,24 56 0,-19-45 0,-9-23 0,1-1 0,0 0 0,0 0 0,5 10 0,1-2 0,-1 1 0,8 26 0,3 3 0,15 47 0,-10-21 0,-18-60 0,0 0 0,1-1 0,15 19 0,-14-18 0,12 11 0,-15-17 0,0-1 0,-1 1 0,0 0 0,0 0 0,-1 0 0,6 11 0,-9-16-54,0 0-1,1 1 0,-1-1 1,0 0-1,0 1 1,0-1-1,0 0 0,0 1 1,0-1-1,0 0 1,0 1-1,0-1 0,0 1 1,0-1-1,0 0 0,0 1 1,0-1-1,0 0 1,0 1-1,-1-1 0,1 0 1,0 1-1,0-1 1,-1 1-1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0:14.392"/>
    </inkml:context>
    <inkml:brush xml:id="br0">
      <inkml:brushProperty name="width" value="0.025" units="cm"/>
      <inkml:brushProperty name="height" value="0.025" units="cm"/>
      <inkml:brushProperty name="color" value="#FFC114"/>
    </inkml:brush>
  </inkml:definitions>
  <inkml:trace contextRef="#ctx0" brushRef="#br0">0 79 24575,'10'1'0,"0"0"0,-1 0 0,1 1 0,-1 0 0,1 1 0,-1 0 0,9 4 0,-5-2 0,9 2 0,25 6 0,-47-13 0,1 0 0,0 0 0,-1 0 0,1 0 0,-1 0 0,1 0 0,0 0 0,-1 0 0,1-1 0,-1 1 0,1 0 0,-1 0 0,1-1 0,-1 1 0,1 0 0,-1 0 0,1-1 0,-1 1 0,1-1 0,-1 1 0,1 0 0,-1-1 0,1 1 0,-1-1 0,0 1 0,1-1 0,-1 1 0,0-1 0,0 1 0,1-1 0,-1 1 0,0-1 0,0 0 0,0 1 0,0-1 0,0 1 0,0-1 0,0 0 0,0 1 0,0-2 0,0-29 0,0 24 0,5-28 134,-1 9-1633,-3 17-5327</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0:33.374"/>
    </inkml:context>
    <inkml:brush xml:id="br0">
      <inkml:brushProperty name="width" value="0.025" units="cm"/>
      <inkml:brushProperty name="height" value="0.025" units="cm"/>
      <inkml:brushProperty name="color" value="#66CC00"/>
    </inkml:brush>
  </inkml:definitions>
  <inkml:trace contextRef="#ctx0" brushRef="#br0">1736 24 24575,'-27'0'0,"10"1"0,0-1 0,0-1 0,-30-5 0,29 3 0,0 1 0,0 0 0,-1 2 0,-20 1 0,19 0 0,0-1 0,0 0 0,-25-5 0,18 1 0,-1 2 0,0 1 0,-32 3 0,3-1 0,5-2 0,-57 2 0,75 4 0,19-3 0,-26 1 0,-60 7 0,24-11 0,-87 2 0,125 4 0,16-3 0,-25 1 0,-434-3-1365,474 0-5461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00.375"/>
    </inkml:context>
    <inkml:brush xml:id="br0">
      <inkml:brushProperty name="width" value="0.025" units="cm"/>
      <inkml:brushProperty name="height" value="0.025" units="cm"/>
      <inkml:brushProperty name="color" value="#66CC00"/>
    </inkml:brush>
  </inkml:definitions>
  <inkml:trace contextRef="#ctx0" brushRef="#br0">1415 1 24575,'-6'0'0,"1"0"0,0-1 0,0 1 0,0 1 0,0-1 0,0 1 0,0 0 0,0 0 0,0 0 0,0 1 0,-8 4 0,0 0 0,0-1 0,0 0 0,-1-1 0,-17 4 0,14-4 0,0 0 0,-18 9 0,-45 25 0,15-5 0,30-14 0,-105 47 0,121-59 0,-1-1 0,0 0 0,1-2 0,-1 0 0,-25 1 0,-103-2 0,86-4 0,-17 11 0,51-9 0,-35 6 0,41-5 0,0-1 0,-27-2 0,-29 1 0,23 10 0,41-7 0,-1 0 0,0-1 0,-16 0 0,-9-2-1365,31 0-5461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02.216"/>
    </inkml:context>
    <inkml:brush xml:id="br0">
      <inkml:brushProperty name="width" value="0.025" units="cm"/>
      <inkml:brushProperty name="height" value="0.025" units="cm"/>
      <inkml:brushProperty name="color" value="#66CC00"/>
    </inkml:brush>
  </inkml:definitions>
  <inkml:trace contextRef="#ctx0" brushRef="#br0">116 0 24575,'-3'4'0,"0"0"0,0 0 0,0-1 0,-1 1 0,-5 4 0,3-2 0,1 0 0,-1 1 0,1-1 0,1 2 0,-1-1 0,1 0 0,0 1 0,1 0 0,0 0 0,0 0 0,-2 12 0,1-7 0,2-9 0,0-1 0,0 1 0,0-1 0,0 0 0,-4 5 0,5-6 0,-1 0 0,0 0 0,1 0 0,-1 0 0,1 0 0,0 0 0,0 0 0,0 0 0,0 1 0,0-1 0,0 1 0,0-1 0,1 0 0,-1 1 0,1 3 0,0-5 0,1-1 0,-1 1 0,1 0 0,-1-1 0,1 1 0,-1-1 0,1 1 0,-1 0 0,1-1 0,-1 1 0,1-1 0,0 0 0,-1 1 0,1-1 0,0 1 0,0-1 0,-1 0 0,1 0 0,0 1 0,0-1 0,-1 0 0,1 0 0,0 0 0,0 0 0,0 0 0,1 0 0,27 0 0,-23-1 0,11 2 0,30 4 0,-9-1 0,-26-2 0,1 0 0,13 5 0,13 2 0,23 9-1365,-55-17-5461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24.678"/>
    </inkml:context>
    <inkml:brush xml:id="br0">
      <inkml:brushProperty name="width" value="0.025" units="cm"/>
      <inkml:brushProperty name="height" value="0.025" units="cm"/>
      <inkml:brushProperty name="color" value="#FFC114"/>
    </inkml:brush>
  </inkml:definitions>
  <inkml:trace contextRef="#ctx0" brushRef="#br0">0 0 24575,'1'5'0,"-1"0"0,1 0 0,0 0 0,0 0 0,1 0 0,0 0 0,-1 0 0,2-1 0,-1 1 0,5 7 0,7 14 0,-12-20 0,-1 0 0,1 0 0,-1 0 0,0 0 0,0 0 0,-1 9 0,4 22 0,-2-23 0,0-1 0,0 26 0,-2-24 0,0 0 0,4 16 0,0-2 0,-2 1 0,-1 0 0,-3 31 0,1 0 0,1-54 0,0 0 0,-1 0 0,1 0 0,-1 0 0,-1 0 0,1 0 0,-1 0 0,-5 11 0,2-6-92,4-9-6,0 0 0,0 0 0,0-1 0,0 1 0,0-1 0,-1 1 1,1-1-1,-1 1 0,0-1 0,0 0 0,0 0 0,-2 2 0,-1 0-6728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18.86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0,'59'10,"32"0,-17-8,73-4,-113-3,-19 3,26-1,-11 3,-21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28.364"/>
    </inkml:context>
    <inkml:brush xml:id="br0">
      <inkml:brushProperty name="width" value="0.025" units="cm"/>
      <inkml:brushProperty name="height" value="0.025" units="cm"/>
      <inkml:brushProperty name="color" value="#FFC114"/>
    </inkml:brush>
  </inkml:definitions>
  <inkml:trace contextRef="#ctx0" brushRef="#br0">1 1 24575,'0'4'0,"1"0"0,-1 0 0,1-1 0,0 1 0,0 0 0,0 0 0,1-1 0,0 1 0,-1 0 0,3 3 0,27 35 0,-11-15 0,-18-25 0,-1 0 0,1-1 0,0 1 0,-1-1 0,1 1 0,0-1 0,0 0 0,0 0 0,0 0 0,0 0 0,0 0 0,0 0 0,0 0 0,0-1 0,0 1 0,1-1 0,-1 0 0,3 1 0,8-1 0,0 0 0,14-2 0,-3 1 0,-14 1-1365,-2 0-5461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32.282"/>
    </inkml:context>
    <inkml:brush xml:id="br0">
      <inkml:brushProperty name="width" value="0.025" units="cm"/>
      <inkml:brushProperty name="height" value="0.025" units="cm"/>
      <inkml:brushProperty name="color" value="#FFC114"/>
    </inkml:brush>
  </inkml:definitions>
  <inkml:trace contextRef="#ctx0" brushRef="#br0">1 2 24575,'13'0'0,"-10"-1"0,0 1 0,1 0 0,-1 0 0,0 0 0,1 0 0,-1 0 0,0 1 0,1 0 0,-1-1 0,0 1 0,0 0 0,0 1 0,0-1 0,0 0 0,0 1 0,5 3 0,2 3 0,0-2 0,1 1 0,-1-1 0,1-1 0,0 0 0,1-1 0,18 6 0,0 0 0,4 0 0,-28-9 0,1 0 0,-1 1 0,0 0 0,0 0 0,1 1 0,-2 0 0,1 0 0,0 0 0,-1 1 0,8 5 0,-10-6 0,0-1 0,0 0 0,0 0 0,0-1 0,0 1 0,1 0 0,6 1 0,-7-2 0,1 0 0,-1 1 0,1-1 0,-1 1 0,0 0 0,0 0 0,1 0 0,2 3 0,3 4 0,0 0 0,-1 0 0,0 1 0,-1 0 0,0 0 0,9 21 0,2 4 0,-13-24 0,1-1 0,-2 1 0,1 0 0,-1 1 0,4 19 0,-6-18 0,2 0 0,-1-1 0,8 15 0,-5-12 0,7 26 0,-9-13 0,-3-19 0,0-1 0,1 1 0,0-1 0,0 1 0,6 10 0,-4-10 0,1 0 0,0 1 0,6 18 0,-2-7-1365,-7-16-5461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1:36.530"/>
    </inkml:context>
    <inkml:brush xml:id="br0">
      <inkml:brushProperty name="width" value="0.025" units="cm"/>
      <inkml:brushProperty name="height" value="0.025" units="cm"/>
      <inkml:brushProperty name="color" value="#FFC114"/>
    </inkml:brush>
  </inkml:definitions>
  <inkml:trace contextRef="#ctx0" brushRef="#br0">0 94 24575,'4'0'0,"0"1"0,-1 0 0,1 1 0,0-1 0,-1 1 0,0 0 0,1-1 0,-1 1 0,0 1 0,0-1 0,0 0 0,4 5 0,16 11 0,5-4 0,-13-6 0,1 1 0,17 13 0,-33-21 0,1-1 0,-1 0 0,0 0 0,0 0 0,0 0 0,0 0 0,0 0 0,0 0 0,1 1 0,-1-1 0,0 0 0,0 0 0,0 0 0,0 0 0,0 0 0,1 0 0,-1 0 0,0 0 0,0 0 0,0 0 0,0 0 0,1 0 0,-1 0 0,0 0 0,0 0 0,0 0 0,0 0 0,1 0 0,-1 0 0,0 0 0,0 0 0,0 0 0,0-1 0,0 1 0,1 0 0,-1 0 0,0 0 0,0 0 0,0 0 0,0 0 0,0 0 0,0-1 0,0 1 0,1 0 0,1-11 0,-2-19 0,0 25 0,-2-14 0,-8-40 0,0 5 0,7 42-1365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2:36.540"/>
    </inkml:context>
    <inkml:brush xml:id="br0">
      <inkml:brushProperty name="width" value="0.025" units="cm"/>
      <inkml:brushProperty name="height" value="0.025" units="cm"/>
      <inkml:brushProperty name="color" value="#66CC00"/>
    </inkml:brush>
  </inkml:definitions>
  <inkml:trace contextRef="#ctx0" brushRef="#br0">0 1 24575,'20'1'0,"-1"2"0,0 0 0,0 1 0,36 13 0,-34-10 0,48 11 0,-21-5 0,9 3 0,-26-10 0,-1 2 0,0 0 0,46 21 0,-67-26 0,0 0 0,0 0 0,14 1 0,-13-2 0,1 0 0,14 5 0,-4 1 0,37 7 0,-21-6 0,-17-5 0,1-1 0,-1 0 0,0-2 0,27 0 0,54 9 0,-72-9 0,41 5 0,42 5 0,-30-9 0,-59-2 0,0 1 0,29 4 0,4 2 0,1-2 0,66-3 0,-98-2 0,76 10 0,184-10 0,-189-11 0,5 1 0,-84 10 0,0-2 0,21-3 0,-10 2 0,0 1 0,48 3 0,-19 1 0,505-2 0,-509-7 0,-26 3 0,-1 0 0,18-2 0,-35 6 0,0-1 0,-1-1 0,1 1 0,11-5 0,-12 3 0,1 1 0,-1 0 0,1 1 0,13-2 0,128 4-1365,-141-1-5461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5:02:37.484"/>
    </inkml:context>
    <inkml:brush xml:id="br0">
      <inkml:brushProperty name="width" value="0.025" units="cm"/>
      <inkml:brushProperty name="height" value="0.025" units="cm"/>
      <inkml:brushProperty name="color" value="#66CC00"/>
    </inkml:brush>
  </inkml:definitions>
  <inkml:trace contextRef="#ctx0" brushRef="#br0">1 1 24575,'14'13'0,"1"0"0,0-1 0,1-1 0,25 14 0,72 28 0,-60-35 0,-53-18 0,0 1 0,0-1 0,1 0 0,-1 0 0,0 0 0,1 0 0,-1 1 0,0-1 0,0 0 0,1 0 0,-1 1 0,0-1 0,0 0 0,1 0 0,-1 1 0,0-1 0,0 0 0,0 1 0,0-1 0,0 0 0,1 1 0,-1-1 0,0 0 0,0 1 0,0-1 0,0 0 0,0 1 0,0-1 0,0 0 0,0 1 0,0-1 0,-7 13 0,-18 11 0,21-21 0,-19 15 0,-27 17 0,18-14 0,22-15 0,0 1 0,1 0 0,-1 0 0,2 1 0,-1 0 0,1 0 0,0 1 0,1 0 0,-10 15 0,-6 15-1365,18-33-5461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5:44:49.73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1,'0'1,"0"-1,1 1,-1 0,0-1,1 1,-1-1,0 1,1 0,-1-1,1 1,-1-1,1 1,-1-1,1 0,0 1,-1-1,1 1,-1-1,1 0,1 1,18 6,-13-4,7 4,-9-5,0 1,1-1,-1 0,1-1,5 2,25 3,-11-1,1-1,38 1,288-6,-272-9,-40 10,-31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4:53.41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2,'15'0,"-10"-1,1 1,-1 0,1 0,-1 0,0 1,0 0,1 0,-1 0,0 0,0 1,0 0,0 0,6 4,-5-3,0 1,1-1,-1-1,1 1,0-1,0-1,-1 1,14 0,22 7,-21-4,0 0,0-2,36 3,67-7,-52 0,-17 2,61-3,-57-8,-43 7,0 0,0 0,18 1,586 3,-599-2,26-5,-11 1,-3 1,-16 1,28 0,479 3,-466 7,-20-2,-2-1,-9-1,27 0,-12-3,-33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4:56.68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18,'0'-2,"3"0,4-1,2 1,1 1,1 0,0 1,1 0,-1 0,-2-2,0 0,-2-1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5:02.03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61 1,'-2'0,"-2"0,-2 0,-3 0,0 0,-2 0,0 0,2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4:35:10.6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34,'28'2,"-1"1,1 1,50 16,-50-13,0-1,1-1,0-2,48 0,308-3,-300 11,532-10,-284-2,-317 0,-1-1,1 0,29-8,31-20,-65 27,-1 1,0 0,1 1,-1 0,12 1,-9-1,0 1,22-5,-14 2,0 0,0 2,-1 0,25 3,5 0,910-2,-875-11,-55 10,36-6,30-4,-55 8,75 2,-48 3,529-2,-490 11,-104-11,14-1,-1 1,1 1,0 1,0 0,24 7,-24-5,1-1,0-1,0 0,0-1,34-4,0 2,666 1,-652 5,-43-2,23 0,-32-3,25 5,-25-2,25 0,0-4,-12 0,0 2,51 6,-67-5,-1 0,1-1,-1 0,1 0,-1-1,1-1,0 0,-1 0,1-1,-1 0,0-1,11-4,-11 3,1 1,0 0,0 0,0 1,13-1,-16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26.92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1,'80'10,"-55"-9,-14 0,0-1,0 0,0 0,0-1,16-4,-21 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47:46.729"/>
    </inkml:context>
    <inkml:brush xml:id="br0">
      <inkml:brushProperty name="width" value="0.05" units="cm"/>
      <inkml:brushProperty name="height" value="0.05" units="cm"/>
      <inkml:brushProperty name="color" value="#92D050"/>
    </inkml:brush>
  </inkml:definitions>
  <inkml:trace contextRef="#ctx0" brushRef="#br0">11 1 24575,'-1'1'0,"0"1"0,0 0 0,0 0 0,0 0 0,0 0 0,0 0 0,0 0 0,1 0 0,-1 0 0,1 0 0,-1 0 0,1 0 0,0 3 0,0 32 0,0-24 0,-1 47 0,3 51 0,2-72 0,-1-16 0,0 26 0,7 71 0,-12-51 0,4 93 0,2-130 0,2 16 0,-7 4 0,2 57 0,3-70 0,-1-16 0,0 26 0,-3-40 0,1-1 0,0 1 0,1 0 0,4 11 0,-4-10 0,1-1 0,-1 0 0,1 18 0,-3-6 0,8 40 0,-7-47 0,0-1 0,0 18 0,-1-19 0,0 0 0,1 0 0,3 17 0,-2-15 0,0 1 0,-1 0 0,0-1 0,-2 18 0,0-17 0,1-1 0,0 1 0,1-1 0,4 19 0,10 58 0,-8-44 0,-2-15 0,2 64 0,-8-51 0,2 61 0,4-74 0,0 16 0,-4-20 0,5 45 0,25 148 0,-21-139 0,0 27 0,3 1 0,-4-51 0,-5-41 0,-1-1 0,0 30 0,-2-38 0,0 1 0,1-1 0,-1 1 0,5 11 0,4 20 0,-7-25 0,1 0 0,1 0 0,9 21 0,6 22 0,-11-21 0,-1-8 0,17 49 0,-20-66 0,-1 1 0,5 27 0,-7-29 0,0-1 0,0 1 0,2-1 0,-1 0 0,8 15 0,-7-17 0,0 0 0,-1 1 0,0 0 0,2 14 0,-3-14 0,1 1 0,0-1 0,0 0 0,5 11 0,2 0-682,8 28-1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47:48.505"/>
    </inkml:context>
    <inkml:brush xml:id="br0">
      <inkml:brushProperty name="width" value="0.05" units="cm"/>
      <inkml:brushProperty name="height" value="0.05" units="cm"/>
      <inkml:brushProperty name="color" value="#92D050"/>
    </inkml:brush>
  </inkml:definitions>
  <inkml:trace contextRef="#ctx0" brushRef="#br0">0 147 24575,'2'2'0,"-1"0"0,1 0 0,0 0 0,0-1 0,0 1 0,0-1 0,4 3 0,-1-1 0,32 32 0,-31-28 0,1 0 0,0-1 0,0 0 0,0 0 0,1 0 0,0-1 0,12 6 0,6 2 0,-21-9 0,0-2 0,0 1 0,0 0 0,1-1 0,-1 0 0,9 2 0,-12-4 0,-1 0 0,1 0 0,0 0 0,0 0 0,-1-1 0,1 1 0,0 0 0,-1-1 0,1 1 0,0-1 0,-1 1 0,1-1 0,-1 0 0,1 0 0,-1 0 0,1 1 0,-1-2 0,0 1 0,1 0 0,-1 0 0,0 0 0,0-1 0,0 1 0,0 0 0,0-1 0,2-2 0,3-8 0,0 0 0,-1-1 0,6-22 0,-5 15 0,35-121 0,-33 109-1365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0.32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1,'32'0,"-7"-1,1 2,42 5,-18-1,-42-5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1.5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1,'0'1,"1"-1,-1 1,0 0,1-1,-1 1,1 0,-1-1,1 1,-1 0,1-1,0 1,-1-1,1 0,0 1,-1-1,1 1,0-1,0 0,-1 1,1-1,1 0,20 7,-19-6,18 5,0-1,0-1,1-1,25 1,39 6,-60-11,28-4,-28 1,0 3,26 1,-21 0,-22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3.148"/>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4,'94'7,"-67"-5,41 0,-48-2,0 0,33 5,-30-2,0-1,1-2,-1 0,0-1,25-5,-12 2,-22 2,0 0,17-6,-25 6</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4.675"/>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0,'15'0,"20"0,69 8,-74-5,0-1,48-3,-18-1,161 2,-213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5.8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1,'0'1,"1"-1,-1 1,1 0,-1-1,1 1,0 0,-1-1,1 1,0-1,0 1,-1-1,1 1,0-1,0 0,-1 1,1-1,0 0,0 1,1-1,20 6,-21-6,22 3,-1-1,0 0,42-4,-11 1,2 2,59-3,-105 1,-3-1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7.62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1,'2'0,"2"0,2 0,2 0,1 0,1 0,-1 2,-1 0,0 0,-1 1,0 1,0-1,1-1,0-1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19.14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34,'16'-1,"0"0,30-8,6 0,-26 6,-4-1,31 1,-35 4,-11 0,0-1,0 0,0 0,0-1,9-1,-10-1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25.333"/>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0,'8'1,"0"0,0 0,0 1,0 0,-1 1,1-1,8 5,-1 0,-6-5,1 0,0 0,-1-1,1 0,0-1,0 0,14-2,10 0,4 1,44 2,-32 10,-42-11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29.37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29,'74'5,"3"0,18 5,-52-9,70-2,-101-1,0 0,14-5,14-2,1-1,-31 7,1 1,-1 0,19-1,13-5,-35 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27.0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5,'332'0,"-322"-2,-8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48:32.24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2,'66'-2,"69"4,-119 2,-9-2</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0:09.831"/>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0,'733'0,"-643"11,-80-12,-1 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0:15.117"/>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23,'52'1,"57"-2,-75-4,-19 3,26-1,15 2,49 2,-71 4,-19-3,26 2,-30-4,0 0,1-1,-1 0,0-1,0 0,19-7,-22 7,-1 0,1 0,0 1,0 0,14 0,41 5,-53-3,1 1,16 6,-11-3,-10-4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0:17.600"/>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2,'41'0,"-16"-1,1 1,-1 1,29 6,18 15,-54-20,-1 0,1-2,-1 0,21-3,-8-1,11-2,69-4,-30 0,151 10,-222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0:24.874"/>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0 1,'123'8,"-114"-7,176 2,-99-5,-11 3,80-2,-122-4,16 0,70 5,-110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0:30.780"/>
    </inkml:context>
    <inkml:brush xml:id="br0">
      <inkml:brushProperty name="width" value="0.1" units="cm"/>
      <inkml:brushProperty name="height" value="0.2" units="cm"/>
      <inkml:brushProperty name="color" value="#A9D8FF"/>
      <inkml:brushProperty name="tip" value="rectangle"/>
      <inkml:brushProperty name="rasterOp" value="maskPen"/>
      <inkml:brushProperty name="ignorePressure" value="1"/>
    </inkml:brush>
  </inkml:definitions>
  <inkml:trace contextRef="#ctx0" brushRef="#br0">1 42,'291'0,"-190"-11,9 1,-84 11,1-2,33-6,-13 4,-36 3,0-1,0 0,11-2,-7 0,1 1,0 1,31 2,-15 0,-23-1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12.442"/>
    </inkml:context>
    <inkml:brush xml:id="br0">
      <inkml:brushProperty name="width" value="0.025" units="cm"/>
      <inkml:brushProperty name="height" value="0.025" units="cm"/>
      <inkml:brushProperty name="color" value="#FFFFFF"/>
    </inkml:brush>
  </inkml:definitions>
  <inkml:trace contextRef="#ctx0" brushRef="#br0">205 0 24575,'0'7'0,"1"-1"0,-1 1 0,2-1 0,2 12 0,3 11 0,1 76 0,-6-118 0,-2-12 0,-11-17 0,7 31 0,1-1 0,-4-21 0,5 23 0,0 25 0,2-10 0,0-1 0,0 1 0,0-1 0,1 1 0,-1-1 0,4 9 0,-3-10 0,1 0 0,0 1 0,-1-1 0,0 0 0,0 1 0,0-1 0,0 0 0,0 7 0,4 13 0,-2-71 0,-3 30 0,1 13 0,-1 0 0,0-1 0,0 1 0,0 0 0,-1-1 0,-1-7 0,-14 48 0,15-32 0,0 1 0,1-1 0,0 1 0,-1 0 0,1-1 0,1 1 0,0 5 0,6-45 0,-6 16 0,2-15 0,-12 86 0,7-45 0,1 0 0,0 0 0,0-1 0,0 1 0,1 0 0,0 0 0,0 0 0,0 0 0,1 0 0,0 0 0,0 0 0,4 11 0,-3-12 0,1 2 0,0 1 0,-1-1 0,0 1 0,0 0 0,0 0 0,-1 0 0,0 12 0,-1-17 0,0 6 0,0 0 0,1 0 0,-1 0 0,4 11 0,-3-30 0,-1 7 0,0 0 0,1 0 0,-1 0 0,0 0 0,0 0 0,0 0 0,-1 0 0,0-4 0,-6-9 0,4 10 0,0-1 0,1 1 0,0-1 0,0 1 0,1-1 0,-1 0 0,1 1 0,0-11 0,2 34 0,4 29 0,1-1 0,-5-30 0,-1-8 0,0 1 0,1 0 0,0 0 0,1 0 0,3 13 0,-5-25 0,-1 1 0,1-1 0,0 0 0,0 1 0,1-7 0,0-3 0,-1-29 0,-1 27 0,-1 23 0,-2 16 0,0 15 0,3-48 0,0 1 0,-1-1 0,-4-12 0,4 12 0,-1 0 0,1 0 0,0-12 0,9 94 0,1 19 0,-5-75 0,-1-14 0,0-11 0,-2 3 0,0 0 0,0 0 0,-1 0 0,0 0 0,0 0 0,0 1 0,0-1 0,-1 0 0,-3-5 0,-5-19 0,11 39 0,0 1 0,-1 0 0,0-1 0,-1 1 0,-3 20 0,-2-11 0,6-20 0,0 0 0,0-1 0,0 1 0,0 0 0,0 0 0,0 0 0,0 0 0,0 0 0,0 0 0,0 0 0,0 0 0,0 0 0,0 0 0,0 0 0,0 0 0,0 0 0,0 0 0,0 0 0,0 0 0,0 0 0,0 0 0,0 0 0,0 0 0,0 0 0,0-1 0,0 1 0,0 0 0,0 0 0,0 0 0,-1 0 0,1 0 0,0 0 0,0 0 0,0 0 0,0 0 0,0 0 0,0 0 0,0 0 0,0 0 0,0 0 0,0 0 0,0 0 0,0 0 0,0 0 0,0 0 0,0 0 0,0 0 0,0 0 0,0 0 0,0 0 0,0 0 0,-1 0 0,1 0 0,0 0 0,0 0 0,0 0 0,0 0 0,0 0 0,0 1 0,0-1 0,0 0 0,0 0 0,-1-13 0,2-46 0,-1 35 0,0 20 0,0 6 0,0 1 0,0-1 0,0 1 0,0 0 0,-1-1 0,1 1 0,-1 0 0,1-1 0,-1 1 0,0-1 0,0 1 0,0-1 0,0 1 0,-2 2 0,2-4 0,0 0 0,0 0 0,-1-1 0,1 1 0,0 0 0,0 0 0,-1-1 0,1 1 0,0-1 0,-1 1 0,1-1 0,0 1 0,-1-1 0,1 0 0,-1 0 0,1 0 0,-1 0 0,1 0 0,-1 0 0,1 0 0,-1 0 0,1 0 0,0-1 0,-1 1 0,1-1 0,-2 0 0,-11-2 0,-1 1 0,1 0 0,-26 0 0,8 1 0,5 1-1365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05.446"/>
    </inkml:context>
    <inkml:brush xml:id="br0">
      <inkml:brushProperty name="width" value="0.025" units="cm"/>
      <inkml:brushProperty name="height" value="0.025" units="cm"/>
      <inkml:brushProperty name="color" value="#FFFFFF"/>
    </inkml:brush>
  </inkml:definitions>
  <inkml:trace contextRef="#ctx0" brushRef="#br0">62 54 24575,'4'-2'0,"-1"0"0,1 1 0,0 0 0,-1 0 0,1 0 0,0 0 0,0 1 0,6-1 0,1 0 0,52-3 0,-56 3 0,-5 1 0,-9 1 0,-21-1 0,-41-1 0,62 0 0,-1-1 0,1 0 0,0 0 0,-1-1 0,-8-4 0,-12-5 0,39 13 0,-8-1 0,-1 0 0,1 0 0,0 0 0,0 0 0,0 1 0,-1-1 0,1 1 0,4 1 0,-1 1 0,0-1 0,0 0 0,0 0 0,0 0 0,0-1 0,1 0 0,6 0 0,48-1 0,-27-1 0,38-3 0,-27 4 0,-27 0 0,-18 0 0,-6 0 0,-23-1 0,15 1 0,0-1 0,-21 3 0,19 4 0,16-6 0,1 0 0,-1 1 0,1-1 0,-1 0 0,1 1 0,-1-1 0,1 0 0,-1 0 0,1 1 0,0-1 0,-1 0 0,1 0 0,-1 0 0,1 0 0,0 0 0,-1 0 0,1 0 0,0 0 0,-1 0 0,1 0 0,-1 0 0,1 0 0,0-1 0,55 1 0,-32 0 0,-19 0 0,-7 0 0,-97 8 0,99-9 0,13 1 0,25-4 0,-27 2 0,1 0 0,0 1 0,-1 0 0,1 1 0,0 1 0,0-1 0,23 6 0,-18-3 0,-6-2 0,1 0 0,16-2 0,-2 0 0,-52 8 0,12-2 0,-5-1 0,0 0 0,0-2 0,0 0 0,0-1 0,-28-3 0,39 2 0,3-1 0,0 1 0,0 0 0,0-1 0,0 0 0,-8-3 0,16 5 0,0-1 0,0 0 0,0 0 0,0 0 0,0 0 0,0-1 0,0 1 0,4-2 0,11 0 0,105-2 0,-87 4 0,30-1 0,-35-2 0,107-1 0,-137 4 0,-5-1 0,-17 0 0,-28 0 0,25 1 0,-61-2 0,75 1 0,0-1 0,0 0 0,1 0 0,-1-1 0,0 0 0,-11-5 0,21 8 0,0 0 0,0 0 0,0 0 0,0 0 0,0 0 0,-1 0 0,1 0 0,0 0 0,0 0 0,0 0 0,0 0 0,0 0 0,0 0 0,0 0 0,0 0 0,-1 0 0,1 0 0,0 0 0,0 0 0,0 0 0,0-1 0,0 1 0,0 0 0,0 0 0,0 0 0,0 0 0,0 0 0,-1 0 0,1 0 0,0 0 0,0 0 0,0 0 0,0 0 0,0-1 0,0 1 0,0 0 0,0 0 0,0 0 0,0 0 0,0 0 0,0 0 0,0 0 0,0 0 0,0-1 0,0 1 0,0 0 0,0 0 0,0 0 0,0 0 0,0 0 0,0 0 0,0 0 0,0 0 0,0-1 0,0 1 0,0 0 0,0 0 0,1 0 0,-1 0 0,0 0 0,0 0 0,0 0 0,0 0 0,0 0 0,0 0 0,0 0 0,11-3 0,15 2 0,39-1 0,-37 0 0,38 3 0,-59 0 0,0 0 0,1 1 0,9 3 0,-11-3 0,0 0 0,0 0 0,0-1 0,0 0 0,11 1 0,24-3 0,65 2 0,-90-1 0,17 4 0,-44 1 0,-5-1 0,-25 1 0,-1-1 0,-43-4 0,81 0 0,85-4 0,49 1 0,-127 4 0,-9 3 0,-10 1 0,-6-3 0,-41-2 0,24-1 0,38 0 0,6-2 0,9-1 0,110-3 0,-64 6 0,62 2 0,-121-1 0,-1 0 0,0 0 0,0 0 0,0 0 0,0 0 0,1 0 0,-1 0 0,0 0 0,0 0 0,0 0 0,1 0 0,-1 0 0,0 0 0,0 0 0,0 0 0,0 0 0,1 0 0,-1 0 0,0 0 0,0 0 0,0 0 0,0 0 0,1 0 0,-1 0 0,0 1 0,0-1 0,0 0 0,0 0 0,0 0 0,1 0 0,-1 0 0,0 1 0,0-1 0,0 0 0,0 0 0,0 0 0,0 0 0,0 1 0,0-1 0,0 0 0,0 0 0,0 0 0,-7 6 0,-13 2 0,10-6 0,0-1 0,-1 0 0,-10-1 0,-10 1 0,27 0 0,0-1 0,0 0 0,0 1 0,0-1 0,0 0 0,0-1 0,0 1 0,-6-2 0,35-6 0,-6 5 0,0 2 0,-1 1 0,28 2 0,-46 0 0,-9 2 0,-12 2 0,-34-5 0,-48-3 0,71-4 0,32 5 0,0 1 0,1-1 0,-1 1 0,0 0 0,1-1 0,-1 1 0,1 0 0,-1-1 0,1 1 0,-1 0 0,1 0 0,-1-1 0,1 1 0,-1 0 0,1 0 0,-1 0 0,1 0 0,-1 0 0,1 0 0,-1 0 0,1 0 0,-1 0 0,1 0 0,0 0 0,19 0 0,-17 0 0,45 1 0,78-2 0,-78-8 0,-38 6 0,0 1 0,1 0 0,20-1 0,-31 3 0,0 0 0,0 0 0,0 0 0,0 0 0,0 0 0,0 0 0,0 0 0,0 0 0,0 0 0,0 0 0,0 0 0,0 0 0,1 0 0,-1 0 0,0 0 0,0 0 0,0 0 0,0 0 0,0 0 0,0 0 0,0 0 0,0 0 0,0 0 0,0 0 0,0 0 0,0 0 0,1 0 0,-1 0 0,0 0 0,0 0 0,0 0 0,0 0 0,0 0 0,0 0 0,0 0 0,0 0 0,0 1 0,0-1 0,0 0 0,0 0 0,0 0 0,0 0 0,0 0 0,0 0 0,0 0 0,0 0 0,0 0 0,0 0 0,0 0 0,0 0 0,0 0 0,0 1 0,0-1 0,0 0 0,0 0 0,0 0 0,0 0 0,0 0 0,0 0 0,0 0 0,0 0 0,0 0 0,0 0 0,0 0 0,0 0 0,0 1 0,0-1 0,0 0 0,-7 5 0,-11 4 0,1-5 0,-34 2 0,47-8 0,9-3 0,9-3 0,0 4 0,1 0 0,0 2 0,0 0 0,1 0 0,-1 1 0,0 1 0,24 3 0,-39-3 0,0 0 0,0 0 0,0 0 0,0 0 0,1 0 0,-1 0 0,0 0 0,0 0 0,0 0 0,0 0 0,0 0 0,0 0 0,1 0 0,-1 0 0,0 0 0,0 0 0,0 0 0,0 1 0,0-1 0,0 0 0,0 0 0,0 0 0,1 0 0,-1 0 0,0 0 0,0 0 0,0 0 0,0 0 0,0 0 0,0 0 0,0 1 0,0-1 0,0 0 0,0 0 0,0 0 0,0 0 0,0 0 0,0 0 0,1 0 0,-1 1 0,0-1 0,0 0 0,0 0 0,-5 5 0,-9 3 0,2-9 0,10 1 0,1 0 0,-1-1 0,0 1 0,0 0 0,0 0 0,1 0 0,-1 1 0,0-1 0,0 0 0,1 1 0,-4 0 0,28-3 0,-11 0 0,-1 0 0,21 0 0,-2 1 0,-18 0 0,-23 3 0,-21 1 0,-8-2 0,24 0 0,0-1 0,0 0 0,-21-4 0,27 0 0,18 1 0,17 0 0,46 2 0,47 2 0,-117-1 0,-1 0 0,1 0 0,0 0 0,-1 0 0,1 0 0,-1 0 0,1 0 0,-1 1 0,1-1 0,0 0 0,-1 0 0,1 0 0,-1 1 0,1-1 0,-1 0 0,1 0 0,-1 1 0,1-1 0,-1 0 0,0 1 0,1-1 0,-1 1 0,1-1 0,-1 1 0,0-1 0,1 0 0,-1 1 0,0-1 0,1 2 0,-1-2 0,-1 1 0,1-1 0,0 1 0,0 0 0,-1-1 0,1 1 0,0-1 0,-1 1 0,1-1 0,-1 0 0,1 1 0,0-1 0,-1 1 0,1-1 0,-1 0 0,1 1 0,-1-1 0,1 0 0,-1 1 0,0-1 0,1 0 0,-1 0 0,1 0 0,-1 1 0,1-1 0,-1 0 0,0 0 0,-14 3 0,0-1 0,0 0 0,0-1 0,-28-1 0,37-2 0,11 0 0,15-2 0,-18 3 0,12-1 0,0 1 0,-1 0 0,1 1 0,19 2 0,-35 0 0,-8 3 0,-13 3 0,10-8 0,-28 2 0,1-2 0,-48-7 0,72 6 0,11 0 0,-1 1 0,1-1 0,-1 0 0,1 0 0,-1 0 0,1-1 0,0 0 0,-9-4 0,14 6 0,0 0 0,-1 0 0,1 0 0,0 0 0,0 0 0,0 0 0,0 0 0,0 0 0,-1-1 0,1 1 0,0 0 0,0 0 0,0 0 0,0 0 0,0 0 0,0 0 0,0-1 0,0 1 0,-1 0 0,1 0 0,0 0 0,0 0 0,0-1 0,0 1 0,0 0 0,0 0 0,0 0 0,0 0 0,0-1 0,0 1 0,0 0 0,0 0 0,0 0 0,0 0 0,0 0 0,0-1 0,0 1 0,1 0 0,-1 0 0,0 0 0,8-4 0,13 0 0,-19 4 0,41-2 0,-1 1 0,46 6 0,-73-4 0,36 9 0,-40-7 0,0-1 0,0 0 0,19 0 0,13-3 0,50 2 0,-77 3 0,-18-2 0,-7 1 0,-42 0 0,30-3 0,19 0 0,6-1 0,16-1-65,-14 1-121,1 0 0,-1 0 1,1 1-1,-1 0 0,0 0 1,12 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15.849"/>
    </inkml:context>
    <inkml:brush xml:id="br0">
      <inkml:brushProperty name="width" value="0.025" units="cm"/>
      <inkml:brushProperty name="height" value="0.025" units="cm"/>
      <inkml:brushProperty name="color" value="#FFFFFF"/>
    </inkml:brush>
  </inkml:definitions>
  <inkml:trace contextRef="#ctx0" brushRef="#br0">1 4 24575,'11'38'0,"-12"-17"0,0-17 0,1 0 0,0-1 0,0 1 0,0-1 0,0 1 0,1 0 0,1 5 0,-2-9 0,0 0 0,0 0 0,0 0 0,0 0 0,0 0 0,0 0 0,0 0 0,0 1 0,0-1 0,1 0 0,-1 0 0,0 0 0,0 0 0,0 0 0,0 0 0,0 0 0,0 0 0,0 0 0,1 0 0,-1 0 0,0 0 0,0 0 0,0 0 0,0 0 0,0 0 0,0 0 0,0 0 0,1 0 0,-1 0 0,0 0 0,0 0 0,0 0 0,0 0 0,0 0 0,0 0 0,0 0 0,1 0 0,-1-1 0,0 1 0,0 0 0,0 0 0,0 0 0,0 0 0,0 0 0,0 0 0,8-8 0,4-10 0,-11 15 0,0 0 0,0 0 0,0 0 0,0 0 0,-1 0 0,1 0 0,-1 0 0,0 0 0,0 0 0,0 0 0,0 0 0,0 0 0,-1 0 0,1 0 0,-1 0 0,0 0 0,0 0 0,0 1 0,0-1 0,0 0 0,-1 0 0,-2-3 0,5 11 0,0 1 0,0-1 0,0 0 0,-1 0 0,0 0 0,-1 9 0,0-3 0,1 0 0,0 0 0,3 15 0,-3-26 0,0 0 0,0 0 0,0 0 0,0 0 0,0 0 0,0 0 0,0 0 0,1 0 0,-1 0 0,0 0 0,0 0 0,0 0 0,0 0 0,0 0 0,0 0 0,0 0 0,0 0 0,0 0 0,0 0 0,0 0 0,0 0 0,0 0 0,0 0 0,0 0 0,0 0 0,0 0 0,0 0 0,0 0 0,0-8 0,-3-14 0,-1-7 0,4 26 0,0-1 0,0 1 0,-1-1 0,1 1 0,-1-1 0,0 1 0,0-1 0,0 1 0,-1 0 0,1 0 0,-4-5 0,5 8 0,0 0 0,0-1 0,0 1 0,0 0 0,0 0 0,0 0 0,0 0 0,0 0 0,0 0 0,0 0 0,0 0 0,0 0 0,-1 0 0,1 0 0,0 0 0,0 0 0,0 0 0,0 0 0,0 0 0,0 0 0,0 0 0,0 0 0,0 0 0,0 0 0,0 0 0,0 0 0,0 0 0,-1 0 0,1 0 0,0 0 0,0 0 0,0 0 0,0 0 0,0 1 0,0-1 0,0 0 0,0 0 0,0 0 0,0 0 0,0 0 0,0 0 0,0 0 0,0 0 0,0 0 0,0 0 0,0 0 0,0 0 0,0 0 0,0 0 0,0 0 0,0 1 0,0-1 0,0 0 0,0 0 0,0 0 0,0 0 0,0 0 0,0 0 0,0 0 0,0 0 0,0 0 0,0 0 0,-2 10 0,2 8 0,1 5 0,0 0 0,7 26 0,-6-23 0,-2-20 0,1-1 0,-1 0 0,1 0 0,2 10 0,-1-8 0,0 0 0,-1 1 0,0-1 0,0 0 0,-1 10 0,2 18 0,2-65 0,-4 6 0,1 9 0,-1 0 0,-1 0 0,-3-21 0,-7-14 0,11 13-1365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31.041"/>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27,'7'-1,"0"0,0-1,13-3,-13 2,1 0,1 0,-1 1,1 0,0 0,0 1,0 0,0 1,0 0,15 2,7 2,0-2,1-1,33-2,-3-1,-47 2,-6-1,1 1,0 0,0 1,-1 0,1 0,0 1,-1 0,0 1,1 0,10 5,1 0,-14-6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16.681"/>
    </inkml:context>
    <inkml:brush xml:id="br0">
      <inkml:brushProperty name="width" value="0.025" units="cm"/>
      <inkml:brushProperty name="height" value="0.025" units="cm"/>
      <inkml:brushProperty name="color" value="#FFFFFF"/>
    </inkml:brush>
  </inkml:definitions>
  <inkml:trace contextRef="#ctx0" brushRef="#br0">29 24 24575,'0'-1'0,"1"0"0,0 0 0,-1 0 0,1 1 0,0-1 0,0 0 0,0 0 0,0 1 0,0-1 0,0 0 0,0 1 0,1-1 0,10-8 0,-14 6 0,-8 2 0,7 1-91,-3 0-164,0 0 0,0 0 0,1 0 1,-10 3-1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27.870"/>
    </inkml:context>
    <inkml:brush xml:id="br0">
      <inkml:brushProperty name="width" value="0.025" units="cm"/>
      <inkml:brushProperty name="height" value="0.025" units="cm"/>
      <inkml:brushProperty name="color" value="#FFFFFF"/>
    </inkml:brush>
  </inkml:definitions>
  <inkml:trace contextRef="#ctx0" brushRef="#br0">27 1 24575,'-1'0'0,"0"1"0,1 0 0,-1 0 0,0-1 0,0 1 0,1 0 0,-1 0 0,0 0 0,1 0 0,-1 0 0,1 0 0,-1-1 0,1 2 0,0-1 0,-1 0 0,1 0 0,0 0 0,0 0 0,0 2 0,-5 23 0,4-20 0,1 0 0,-1 0 0,1 1 0,0-1 0,1 0 0,-1 0 0,1 0 0,4 12 0,-2-5 0,0-5 0,-3-20 0,0 7 0,-1 0 0,1 0 0,-1 0 0,-1 1 0,1-1 0,-1 1 0,-2-7 0,1 6 0,1 0 0,0-1 0,1 1 0,-3-10 0,6 23 0,-1 0 0,2 0 0,4 13 0,-4-14 0,-1-1 0,0 1 0,0 0 0,0 0 0,-1 0 0,1 12 0,-2-17 0,1-4 0,2-12 0,1-20 0,-10 78 0,4-32 0,0 0 0,0 16 0,6-90 0,-3 75 0,0-1 0,4 20 0,2-11 0,-7-21 0,0 0 0,1 0 0,-1 0 0,0 0 0,0 0 0,0 0 0,0 0 0,0 0 0,0 0 0,0 0 0,0 1 0,0-1 0,0 0 0,0 0 0,0 0 0,0 0 0,0 0 0,0 0 0,0 0 0,0 0 0,1 0 0,-1 0 0,0 0 0,0 0 0,0 0 0,0 0 0,0 0 0,0 0 0,0 0 0,0 0 0,0 0 0,0 0 0,0 0 0,0 0 0,1 0 0,-1 0 0,0 0 0,0 0 0,0 0 0,0 0 0,0 0 0,0 0 0,0 0 0,0 0 0,0 0 0,0-1 0,0 1 0,0 0 0,0 0 0,0 0 0,0 0 0,1 0 0,-1 0 0,0 0 0,0 0 0,0 0 0,0 0 0,0 0 0,0 0 0,0 0 0,0-1 0,1-12 0,-3-6 0,0 17 0,-3 12 0,2 3 0,3-11 0,0 0 0,0 0 0,-1 0 0,1 0 0,-1 0 0,0 0 0,1 0 0,-1 0 0,0 0 0,0 0 0,0 0 0,-2 2 0,2-4 0,1 0 0,-1 0 0,0 0 0,1 0 0,-1 0 0,1 0 0,-1 0 0,1-1 0,-1 1 0,0 0 0,1 0 0,-1-1 0,1 1 0,-1 0 0,1 0 0,-1-1 0,1 1 0,0-1 0,-1 1 0,1 0 0,-1-1 0,1 1 0,0-1 0,-1 1 0,1-2 0,-10-12 0,10 15 0,7 11 0,-6-10 0,0 0 0,0 0 0,0 0 0,0 0 0,1 0 0,-1-1 0,1 1 0,-1-1 0,1 1 0,0-1 0,0 1 0,0-1 0,-1 0 0,1 0 0,0 0 0,4 1 0,-1 0 0,0-1 0,0-1 0,0 1 0,0-1 0,7 0 0,16 0 0,-27 0 0,0 0 0,0 1 0,0-1 0,0 0 0,0 0 0,0 1 0,0-1 0,0 0 0,0 1 0,0-1 0,0 1 0,0-1 0,0 1 0,1 1 0,-3 1 0,-10-1 0,8-2 0,-1 0 0,0 0 0,1 0 0,-1-1 0,1 1 0,-1-1 0,1 0 0,-1 0 0,1 0 0,-1 0 0,1-1 0,0 0 0,-6-3 0,8 5 0,1-1 0,0 1 0,-1 0 0,1-1 0,0 1 0,0-1 0,0 1 0,-1-1 0,1 1 0,0 0 0,0-1 0,0 1 0,0-1 0,0 1 0,0-1 0,0 1 0,0-1 0,0 1 0,0 0 0,0-1 0,0 1 0,0-1 0,0 1 0,0-1 0,0 1 0,1-1 0,-1 1 0,0 0 0,0-1 0,0 1 0,1-1 0,-1 1 0,0 0 0,1-1 0,-1 1 0,0 0 0,1-1 0,-1 1 0,0 0 0,1 0 0,-1-1 0,0 1 0,1 0 0,-1 0 0,1 0 0,-1 0 0,1-1 0,0 1 0,26-11 0,-22 9 0,1 0 0,0 1 0,1 0 0,-1 0 0,1 1 0,-1-1 0,1 1 0,10 2 0,5-1 0,-19 0 0,0 0 0,0 0 0,0 0 0,0 1 0,0 0 0,0 0 0,0-1 0,4 5 0,-7-5 0,0-1 0,-1 1 0,1-1 0,-1 1 0,1-1 0,0 0 0,-1 1 0,1-1 0,-1 0 0,1 1 0,-1-1 0,1 0 0,-1 0 0,0 1 0,1-1 0,-1 0 0,1 0 0,-1 0 0,1 0 0,-1 0 0,0 0 0,1 0 0,-2 0 0,-18 0 0,15-1 0,-10 2 0,11-1 0,0 1 0,0-1 0,0 0 0,-1 0 0,1 0 0,0-1 0,0 1 0,0-1 0,0 0 0,1 0 0,-1-1 0,0 1 0,-6-4 0,38 4 0,17-1 0,-28 1 0,0 1 0,1 0 0,19 3 0,-14 4 0,-15 0 0,-8-7 0,-1 0 0,1 1 0,0-1 0,0 0 0,0 1 0,0-1 0,-1 0 0,1 1 0,0-1 0,0 0 0,-1 1 0,1-1 0,0 0 0,0 0 0,-1 1 0,1-1 0,0 0 0,-1 0 0,1 0 0,0 1 0,-1-1 0,1 0 0,-1 0 0,1 0 0,0 0 0,-1 0 0,1 0 0,-1 0 0,-42 12 0,30-10 0,0-1 0,0 0 0,0-1 0,-15-1 0,11 0 0,7 1 0,1-1 0,-1 0 0,1 0 0,-1-1 0,1 0 0,0-1 0,-17-6 0,59 5 0,30 4 0,-20-1 0,56 6 0,-53 6 0,-5 0 0,-36-11 0,-1 0 0,1 0 0,-1 0 0,9-2 0,-9 1 0,0 0 0,0 1 0,-1 0 0,1-1 0,0 1 0,0 1 0,-1-1 0,6 1 0,-9 2 0,-8 0 0,-7 1 0,2-2 0,0-1 0,-1 0 0,1-1 0,-16-1 0,-6-1 0,35 2 0,-1 1 0,0-1 0,1 0 0,-1 0 0,0 0 0,1 0 0,-1 0 0,1 0 0,-1 0 0,0 0 0,1 0 0,-1-1 0,0 1 0,1 0 0,-1 0 0,1 0 0,-1-1 0,0 1 0,1 0 0,-1-1 0,1 1 0,-1 0 0,1-1 0,-1 1 0,1-1 0,0 1 0,-1-2 0,1 2 0,1-1 0,-1 1 0,1-1 0,-1 1 0,1-1 0,-1 1 0,1 0 0,-1-1 0,1 1 0,0 0 0,-1-1 0,1 1 0,0 0 0,-1 0 0,1-1 0,0 1 0,0 0 0,-1 0 0,1 0 0,0 0 0,-1 0 0,1 0 0,0 0 0,1 1 0,5-2 0,0 0 0,0 0 0,-1-1 0,1 1 0,8-5 0,-8 4 0,-1 0 0,1 0 0,0 0 0,0 1 0,12-1 0,-10 2 0,0 1 0,0 0 0,9 2 0,-17-1 0,-6 0 0,-9 1 0,-2-2 0,12-1 0,-1 1 0,0-1 0,0 0 0,0-1 0,1 1 0,-9-2 0,13 2 0,0 0 0,0 0 0,0 0 0,0 0 0,0 0 0,0 0 0,0 0 0,0 0 0,0 0 0,-1 0 0,1 0 0,0 0 0,0 0 0,0 0 0,0 0 0,0 0 0,0 0 0,0 0 0,0 0 0,0 0 0,0 0 0,0 0 0,0 0 0,-1-1 0,1 1 0,0 0 0,0 0 0,0 0 0,0 0 0,0 0 0,0 0 0,0 0 0,0 0 0,0 0 0,0 0 0,0 0 0,0 0 0,0 0 0,0-1 0,0 1 0,0 0 0,0 0 0,0 0 0,0 0 0,0 0 0,0 0 0,0 0 0,0 0 0,0 0 0,0 0 0,0 0 0,0-1 0,0 1 0,0 0 0,0 0 0,0 0 0,0 0 0,0 0 0,0 0 0,0 0 0,0 0 0,0 0 0,8-2 0,8 0 0,16 2 0,-29 0 0,-21 0 0,-2 0 0,-1-1 0,0-1 0,-32-7 0,44 8 0,0-1 0,0-1 0,1 0 0,-1 0 0,1-1 0,0 1 0,-9-7 0,17 10 0,0 0 0,0 0 0,0 0 0,0 0 0,0 0 0,0 0 0,0 0 0,0-1 0,0 1 0,0 0 0,0 0 0,0 0 0,0 0 0,0 0 0,0 0 0,0 0 0,0 0 0,0 0 0,-1 0 0,1-1 0,0 1 0,0 0 0,0 0 0,0 0 0,0 0 0,0 0 0,0 0 0,0 0 0,1 0 0,-1 0 0,0 0 0,0-1 0,0 1 0,0 0 0,0 0 0,0 0 0,0 0 0,0 0 0,0 0 0,0 0 0,0 0 0,0 0 0,0 0 0,0 0 0,0 0 0,0 0 0,0-1 0,1 1 0,-1 0 0,0 0 0,0 0 0,0 0 0,0 0 0,0 0 0,0 0 0,0 0 0,9-2 0,9-1 0,-4 4 0,0 0 0,0 0 0,-1 2 0,24 6 0,-17-5 0,-1 1 0,0-2 0,31 1 0,79 0 0,-112-1 0,-16-3 0,-1 0 0,1-1 0,-1 1 0,0 0 0,1 0 0,-1 1 0,1-1 0,-1 0 0,0 0 0,1 0 0,-1 0 0,1 0 0,-1 0 0,0 0 0,1 1 0,-1-1 0,1 0 0,-1 0 0,0 0 0,0 1 0,1-1 0,-1 0 0,0 1 0,1-1 0,-1 0 0,0 1 0,0-1 0,1 0 0,-1 1 0,0-1 0,0 1 0,-3 0 0,0 0 0,0 1 0,0-2 0,0 1 0,0 0 0,0-1 0,0 1 0,-5-1 0,-3 1 0,-13 3 0,1-2 0,-1 0 0,1-2 0,-27-3 0,92 0 0,106-1 0,-128 3 0,1 1 0,-1 1 0,1 1 0,25 6 0,-24-5 0,43-1 0,-48-1 0,-13-1 0,-5 0 0,-15 3 0,0-2 0,0 0 0,-21-2 0,3 0 0,33 1 0,0 0 0,0 0 0,1 0 0,-1 0 0,0 0 0,0 0 0,0 0 0,1 0 0,-1 0 0,0-1 0,0 1 0,0 0 0,1 0 0,-1-1 0,0 1 0,0-1 0,1 1 0,-1 0 0,0-1 0,1 0 0,-1 1 0,0-2 0,1 2 0,0-1 0,0 1 0,0-1 0,1 1 0,-1-1 0,0 1 0,0-1 0,1 1 0,-1-1 0,0 1 0,1 0 0,-1-1 0,1 1 0,-1-1 0,0 1 0,1 0 0,-1-1 0,1 1 0,-1 0 0,1 0 0,-1-1 0,1 1 0,-1 0 0,1 0 0,-1 0 0,1 0 0,0 0 0,-1 0 0,1 0 0,-1 0 0,1 0 0,0 0 0,16-3 0,0 2 0,0 0 0,19 2 0,-3 0 0,-81 3 0,31-4 0,-3 0 0,17 0 0,8 0 0,56-7 0,50-1 0,-28 15 0,-64-6 0,17 2 0,-28-2 0,-14 1 0,-72 3 0,-105-9 0,202 0 0,-8 2 0,-1-1 0,20 0 0,153 0 0,-77 6 0,-15 1 0,-91-4 0,0 0 0,0 0 0,0 0 0,0 0 0,1 0 0,-1 0 0,0 0 0,0 0 0,0 0 0,0 0 0,1 0 0,-1 0 0,0 0 0,0 0 0,0 0 0,0 0 0,1 0 0,-1 0 0,0 0 0,0 1 0,0-1 0,0 0 0,0 0 0,1 0 0,-1 0 0,0 0 0,0 0 0,0 0 0,0 1 0,0-1 0,0 0 0,1 0 0,-1 0 0,0 0 0,0 0 0,0 1 0,0-1 0,0 0 0,0 0 0,-6 5 0,-12 2 0,-20-2 0,22-2 0,-30 1 0,1-4 0,-45-1 0,132-4 0,8-1 0,0 1 0,95 5 0,-61 2 0,-64-2 0,-19 0 0,-2 0 0,-11 0 0,-108 3 0,188-10 0,-57 5 0,1 0 0,14-4 0,-17 4 0,1-1 0,-1 2 0,1-1 0,10 1 0,-7 0 0,-8 1 0,-1 0 0,1 0 0,0 0 0,-1 0 0,1 1 0,-1 0 0,7 1 0,-36 2 0,-48-2 0,-62-4 0,177-1 0,102-1 0,-136 6 0,-16 2 0,-15 3 0,-47 1-1365</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4:46.904"/>
    </inkml:context>
    <inkml:brush xml:id="br0">
      <inkml:brushProperty name="width" value="0.025" units="cm"/>
      <inkml:brushProperty name="height" value="0.025" units="cm"/>
      <inkml:brushProperty name="color" value="#FFFFFF"/>
    </inkml:brush>
  </inkml:definitions>
  <inkml:trace contextRef="#ctx0" brushRef="#br0">30 23 24575,'-1'0'0,"0"0"0,1 1 0,-1-1 0,0 1 0,0-1 0,1 1 0,-1-1 0,1 1 0,-1 0 0,0-1 0,1 1 0,0 0 0,-1-1 0,1 1 0,-1 0 0,1 0 0,0 0 0,-1-1 0,1 1 0,0 0 0,0 0 0,0 0 0,-1 0 0,1-1 0,0 1 0,0 1 0,0 1 0,0 0 0,-1 1 0,1-1 0,0 0 0,1 0 0,-1 0 0,1 4 0,-1-7 0,1 0 0,-1 0 0,0 0 0,1 0 0,-1-1 0,0 1 0,0 0 0,1 0 0,-1 0 0,0 0 0,0-1 0,1 1 0,-1 0 0,0 0 0,0 0 0,0-1 0,1 1 0,-1 0 0,0 0 0,0-1 0,0 1 0,0 0 0,0 0 0,0-1 0,1 1 0,-1 0 0,0 0 0,0-1 0,0 1 0,0 0 0,0-1 0,0 1 0,0 0 0,0 0 0,0-1 0,4-14 0,-3 1 0,-1 24 0,0-4 0,1 0 0,0 1 0,0-1 0,1 0 0,2 9 0,-2-10 0,0 1 0,0 0 0,-1 0 0,0 0 0,0 0 0,0 7 0,-1-14 0,1-8 0,-1-1 0,-1 0 0,1 0 0,-1 0 0,-4-15 0,4 14 0,1 9 0,0 1 0,0 0 0,0-1 0,0 1 0,0 0 0,0-1 0,0 1 0,-1 0 0,1-1 0,0 1 0,-1 0 0,1 0 0,-1-1 0,0 1 0,1 0 0,-2-1 0,1 5 0,1-1 0,-1 1 0,1 0 0,-1 0 0,1 0 0,0 0 0,0 4 0,0-7 0,4 87 0,-3-102 0,-1 11 0,1-1 0,-1 1 0,0-1 0,0 1 0,0 0 0,-1-1 0,0 1 0,0-1 0,0 1 0,0 0 0,-3-7 0,3 16 0,0-1 0,0 0 0,0 1 0,1-1 0,0 0 0,0 7 0,12 53 0,-9 0 0,1-106 0,-4 35 0,0 0 0,-1 0 0,0 0 0,0 1 0,0-1 0,-1 0 0,-4-12 0,3 57 0,7 94 0,-3-149 0,-1 13 0,0-1 0,0 0 0,0 0 0,-3-9 0,-2-4 0,0 0 0,1 0 0,1 0 0,-1-37 0,9 145 0,-2-53 0,0 39 0,12-31 0,-11-85 0,-4 14 0,0 43 0,2 19 0,-1-30 0,-4-25 0,3 18 0,-1-1 0,1 1 0,0-1 0,-1 1 0,1-1 0,-1 1 0,0-1 0,1 1 0,-1 0 0,0-1 0,0 1 0,0 0 0,0 0 0,0 0 0,0 0 0,0 0 0,0 0 0,-2-2 0,2 3 0,1 0 0,0 0 0,-1 0 0,1 0 0,-1-1 0,1 1 0,-1 0 0,1 0 0,-1 0 0,1 0 0,-1 0 0,1 0 0,-1 0 0,1 0 0,0 0 0,-1 0 0,1 1 0,-1-1 0,1 0 0,-1 0 0,1 0 0,-1 1 0,0 0 0,0-1 0,0 1 0,0 0 0,1 0 0,-1 0 0,0 0 0,1 0 0,-1 0 0,1 0 0,-1 0 0,1 0 0,-1 0 0,0 2 0,1-2 0,0-1 0,0 1 0,-1-1 0,1 1 0,0 0 0,0-1 0,-1 1 0,1 0 0,0-1 0,0 1 0,0 0 0,0-1 0,0 1 0,0 0 0,0-1 0,0 1 0,1 0 0,-1-1 0,0 1 0,0 0 0,0-1 0,1 1 0,-1 0 0,0-1 0,1 1 0,-1-1 0,1 2 0,0-2 0,1 1 0,-1-1 0,0 0 0,0 1 0,1-1 0,-1 0 0,0 0 0,1 0 0,-1 0 0,3 0 0,-4 0 0,1 0 0,0 0 0,0-1 0,0 1 0,0 0 0,0 0 0,0 0 0,0 0 0,0 1 0,0-1 0,0 0 0,0 0 0,-1 0 0,1 1 0,0-1 0,0 0 0,0 1 0,0-1 0,-1 1 0,1-1 0,0 1 0,0 0 0,-1-1 0,1 1 0,0-1 0,-1 1 0,1 0 0,-1 0 0,1-1 0,-1 1 0,1 0 0,-1 0 0,1 0 0,-1 1 0,5 14 0,-4-15 0,0 0 0,-1 1 0,1-1 0,-1 0 0,0 0 0,1 1 0,-1-1 0,0 0 0,0 1 0,0-1 0,0 3 0,0-4 0,-1 1 0,1 0 0,-1-1 0,1 1 0,-1-1 0,0 0 0,1 1 0,-1-1 0,0 0 0,1 1 0,-1-1 0,0 0 0,0 1 0,1-1 0,-1 0 0,0 0 0,0 0 0,1 0 0,-1 0 0,0 0 0,0 0 0,1 0 0,-1 0 0,0 0 0,0-1 0,1 1 0,-2 0 0,2-1 0,0 1 0,0 0 0,0 0 0,0 0 0,0 0 0,0 0 0,0 0 0,0 0 0,0 0 0,0 0 0,0 0 0,0 0 0,0 0 0,0 0 0,0 0 0,0 0 0,0 0 0,0 0 0,0 0 0,0 0 0,0 0 0,0 0 0,0 0 0,0-1 0,0 1 0,0 0 0,0 0 0,0 0 0,0 0 0,0 0 0,0 0 0,0 0 0,0 0 0,0 0 0,0 0 0,0 0 0,0 0 0,0 0 0,0 0 0,0 0 0,0 0 0,0 0 0,0 0 0,0 0 0,0-1 0,0 1 0,0 0 0,0 0 0,0 0 0,0 0 0,0 0 0,0 0 0,0 0 0,-1 0 0,1 0 0,0 0 0,0 0 0,9-4 0,12-1 0,-6 4 0,-7 0 0,0 1 0,1-1 0,-1 2 0,0-1 0,13 3 0,-21-3 0,0 0 0,0 0 0,1 0 0,-1 0 0,0 0 0,0 0 0,1 0 0,-1 0 0,0 1 0,0-1 0,1 0 0,-1 0 0,0 0 0,0 0 0,1 0 0,-1 0 0,0 0 0,0 1 0,0-1 0,1 0 0,-1 0 0,0 0 0,0 1 0,0-1 0,1 0 0,-1 0 0,0 0 0,0 1 0,0-1 0,0 0 0,0 0 0,0 1 0,0-1 0,0 0 0,1 0 0,-1 1 0,0-1 0,0 0 0,0 1 0,0-1 0,0 0 0,0 0 0,-1 1 0,1-1 0,0 0 0,0 0 0,0 1 0,0-1 0,0 0 0,0 0 0,0 1 0,0-1 0,-1 0 0,1 0 0,0 0 0,0 1 0,0-1 0,0 0 0,-1 0 0,0 1 0,0 0 0,0 0 0,0-1 0,0 1 0,0-1 0,0 1 0,0-1 0,0 1 0,0-1 0,0 1 0,0-1 0,-3 0 0,-11 1 0,8 0 0,0-1 0,-1 0 0,1 0 0,0 0 0,-1-1 0,1 0 0,0-1 0,0 0 0,-10-3 0,17 5 0,-1 0 0,1 0 0,0 0 0,-1-1 0,1 1 0,0 0 0,-1 0 0,1 0 0,0-1 0,-1 1 0,1 0 0,0 0 0,-1-1 0,1 1 0,0 0 0,0 0 0,0-1 0,-1 1 0,1 0 0,0-1 0,0 1 0,0 0 0,0-1 0,-1 1 0,1 0 0,0-1 0,0 1 0,0 0 0,0-1 0,0 1 0,0-1 0,0 1 0,0 0 0,0-1 0,0 1 0,0 0 0,0-1 0,1 1 0,-1-1 0,11-8 0,-7 6 0,-6 1 0,-1 2 0,-1-1 0,1 0 0,-1 1 0,1-2 0,0 1 0,0 0 0,-1-1 0,-4-3 0,7 5 0,1 0 0,-1-1 0,1 1 0,0 0 0,-1-1 0,1 1 0,-1 0 0,1-1 0,0 1 0,-1-1 0,1 1 0,0-1 0,0 1 0,-1-1 0,1 1 0,0-1 0,0 1 0,0-1 0,0 1 0,-1-1 0,1 1 0,0-1 0,0 0 0,1 0 0,-1 0 0,1 0 0,-1 1 0,1-1 0,-1 0 0,1 0 0,0 1 0,-1-1 0,1 1 0,0-1 0,-1 1 0,1-1 0,0 1 0,0-1 0,0 1 0,0-1 0,-1 1 0,1 0 0,2-1 0,45-14 0,-47 15 0,0 0 0,-1 1 0,1-1 0,0 0 0,-1 0 0,1 0 0,0 0 0,0 1 0,-1-1 0,1 0 0,0 1 0,-1-1 0,1 0 0,-1 1 0,1-1 0,0 1 0,-1-1 0,1 1 0,-1-1 0,1 1 0,-1 0 0,0-1 0,1 1 0,-1-1 0,0 1 0,1 0 0,-1-1 0,0 1 0,0 0 0,1 0 0,-1-1 0,0 1 0,0 1 0,0-2 0,1 1 0,-1 0 0,0 0 0,0-1 0,0 1 0,0 0 0,1-1 0,-1 1 0,0 0 0,0 0 0,-1-1 0,1 1 0,0 0 0,0 0 0,0-1 0,0 1 0,-1 0 0,1-1 0,0 1 0,0 0 0,-1-1 0,1 1 0,-1 0 0,1-1 0,-1 1 0,1-1 0,-1 1 0,1-1 0,-1 1 0,1-1 0,-1 1 0,0-1 0,1 1 0,-1-1 0,0 0 0,0 1 0,-2 0 0,-27 3 0,28-4 0,0 0 0,1 0 0,-1 0 0,1 0 0,-1 0 0,1 0 0,-1 0 0,1-1 0,-1 1 0,1-1 0,-1 1 0,1-1 0,-1 0 0,1 1 0,0-1 0,-3-2 0,4 3 0,0 0 0,0 0 0,0 0 0,0 0 0,0 0 0,0 0 0,-1-1 0,1 1 0,0 0 0,0 0 0,0 0 0,0 0 0,0 0 0,0 0 0,0-1 0,0 1 0,0 0 0,0 0 0,0 0 0,0 0 0,0 0 0,0 0 0,0-1 0,0 1 0,0 0 0,0 0 0,0 0 0,0 0 0,0 0 0,1 0 0,-1 0 0,0-1 0,0 1 0,0 0 0,0 0 0,0 0 0,0 0 0,0 0 0,0 0 0,0 0 0,0 0 0,1 0 0,-1 0 0,0 0 0,0-1 0,0 1 0,0 0 0,10-3 0,10-1 0,-14 4 0,1-1 0,1 0 0,-1 1 0,1 0 0,0 0 0,-1 0 0,1 1 0,-1 0 0,1 1 0,-1 0 0,8 3 0,-4-2 0,-9-2 0,0-1 0,-1 0 0,1 1 0,0-1 0,-1 1 0,1 0 0,0-1 0,-1 1 0,1 0 0,-1 0 0,1 0 0,-1 0 0,1 0 0,-1 1 0,0-1 0,0 0 0,1 1 0,-1-1 0,1 3 0,-2-4 0,0 0 0,0 1 0,-1-1 0,1 0 0,0 1 0,0-1 0,-1 0 0,1 1 0,0-1 0,0 0 0,-1 0 0,1 1 0,0-1 0,-1 0 0,1 0 0,0 1 0,-1-1 0,1 0 0,0 0 0,-1 0 0,1 0 0,-1 0 0,1 0 0,0 0 0,-1 1 0,1-1 0,0 0 0,-1 0 0,1 0 0,-1 0 0,1-1 0,0 1 0,-1 0 0,-18 0 0,17 0 0,-5 0 0,0-1 0,0 0 0,0-1 0,0 1 0,0-1 0,-11-5 0,55 11 0,-32-3 0,0 0 0,1-1 0,-1 1 0,1-1 0,-1 0 0,0 0 0,1-1 0,-1 0 0,0 0 0,10-3 0,-11 3 0,-1 1 0,1-1 0,-1 1 0,1 0 0,-1-1 0,1 1 0,-1 1 0,0-1 0,1 1 0,-1-1 0,5 2 0,-39 0 0,-58 2 0,94-5 0,-1 0 0,1 0 0,0 0 0,-1 0 0,1-1 0,-1 1 0,0-1 0,1 0 0,-1-1 0,0 1 0,6-6 0,15-7 0,-19 13 0,-1 1 0,0 0 0,0 0 0,10 0 0,-3 1 0,-19 0 0,-86 0 0,104-2 0,1 1 0,22 1 0,-5 3 0,47-1 0,0 0 0,-58-2 0,-13-1 0,-1 1 0,0 0 0,0 0 0,0 1 0,0-1 0,1 1 0,-1 0 0,0 0 0,5 2 0,-32 2 0,-21-9 0,18 1 0,-44 0 0,57 2 0,11 1 0,5 0 0,30-1 0,34 2 0,-67-1 0,0 0 0,0 0 0,0 0 0,0 0 0,0 0 0,0 0 0,1 0 0,-1 0 0,0 0 0,0 0 0,0 0 0,0 0 0,0 0 0,0 0 0,0 0 0,1 0 0,-1 0 0,0 0 0,0 0 0,0 0 0,0 0 0,0 0 0,0 0 0,0 0 0,1 0 0,-1 0 0,0 0 0,0 0 0,0 0 0,0 0 0,0 1 0,0-1 0,0 0 0,0 0 0,0 0 0,0 0 0,0 0 0,0 0 0,1 0 0,-1 0 0,0 0 0,0 1 0,0-1 0,0 0 0,0 0 0,0 0 0,0 0 0,0 0 0,0 0 0,0 0 0,0 1 0,0-1 0,0 0 0,0 0 0,0 0 0,-8 6 0,-11 2 0,1-4 0,-1 0 0,0-2 0,-27 1 0,43-3 0,-3 1 0,1-1 0,0 0 0,-1 0 0,1-1 0,0 0 0,-1 1 0,1-2 0,0 1 0,0-1 0,0 0 0,0 0 0,-8-4 0,45 3 0,41 2 0,49 2 0,-33 9 0,-72-9 0,-14-1 0,1 0 0,-1 0 0,0 0 0,0 0 0,0 1 0,0-1 0,0 1 0,0 0 0,0 0 0,-1 0 0,1 0 0,0 0 0,2 2 0,-5-2 0,1-1 0,-1 0 0,0 0 0,0 0 0,0 0 0,0 0 0,0 0 0,0 0 0,0 0 0,0 0 0,0 1 0,0-1 0,1 0 0,-1 0 0,0 0 0,0 0 0,0 0 0,0 0 0,0 1 0,0-1 0,0 0 0,0 0 0,0 0 0,0 0 0,0 0 0,0 1 0,0-1 0,0 0 0,0 0 0,0 0 0,0 0 0,0 0 0,0 0 0,-1 1 0,1-1 0,0 0 0,0 0 0,0 0 0,0 0 0,0 0 0,0 0 0,0 0 0,0 0 0,0 1 0,-1-1 0,1 0 0,0 0 0,0 0 0,-10 4 0,-11-1 0,-21-1 0,-73-8 0,-14-5 0,129 11 0,-1 0 0,1 0 0,0 0 0,0 0 0,0 0 0,0 0 0,0 1 0,0-1 0,0 0 0,0 0 0,0 0 0,0 0 0,-1 0 0,1 0 0,0 0 0,0 0 0,0 0 0,0 0 0,0 0 0,0 0 0,0 0 0,0 0 0,-1 0 0,1 0 0,0 0 0,0 0 0,0 0 0,0-1 0,0 1 0,0 0 0,0 0 0,0 0 0,0 0 0,0 0 0,-1 0 0,1 0 0,0 0 0,0 0 0,0 0 0,0 0 0,0 0 0,0 0 0,0-1 0,0 1 0,0 0 0,0 0 0,0 0 0,0 0 0,0 0 0,0 0 0,0 0 0,0 0 0,0-1 0,0 1 0,0 0 0,0 0 0,0 0 0,0 0 0,7-4 0,13-1 0,222 1 0,-235 4 0,0 0 0,-1 1 0,1 0 0,-1 0 0,0 0 0,1 1 0,-1 0 0,0 0 0,8 4 0,-14-6 0,0 0 0,1 1 0,-1-1 0,0 1 0,0-1 0,1 0 0,-1 1 0,0-1 0,0 1 0,0-1 0,1 0 0,-1 1 0,0-1 0,0 1 0,0-1 0,0 1 0,0-1 0,0 1 0,0-1 0,0 0 0,0 1 0,0-1 0,0 1 0,0-1 0,0 1 0,-1-1 0,1 1 0,0-1 0,0 0 0,0 1 0,-1-1 0,1 1 0,0-1 0,0 0 0,-1 1 0,1-1 0,0 0 0,-1 1 0,1-1 0,0 0 0,-1 0 0,1 1 0,0-1 0,-1 0 0,1 0 0,-1 1 0,-20 9 0,-31-7 0,31-4 0,18-1 0,8-1 0,10-2 0,-1 1 0,2 0 0,-1 1 0,30-1 0,65 4 0,-48 2 0,-60-2 0,0 0 0,0 0 0,0 0 0,0 0 0,0 1 0,0-1 0,0 1 0,-1-1 0,4 2 0,-5-2 0,0 1 0,0-1 0,0 0 0,1 0 0,-1 0 0,0 0 0,0 0 0,0 0 0,0 0 0,0 0 0,0 1 0,0-1 0,1 0 0,-1 0 0,0 0 0,0 0 0,0 0 0,0 0 0,0 1 0,0-1 0,0 0 0,0 0 0,0 0 0,0 0 0,0 0 0,0 1 0,0-1 0,0 0 0,0 0 0,0 0 0,0 0 0,0 0 0,0 1 0,0-1 0,0 0 0,0 0 0,0 0 0,0 0 0,-1 1 0,-10 5 0,-6-2 0,1-1 0,-1 0 0,0-1 0,0-1 0,0-1 0,-30-3 0,42 3 0,-15-2 0,19 2 0,0-1 0,1 1 0,-1 0 0,0 0 0,0 0 0,0 0 0,1 0 0,-1-1 0,0 1 0,0 0 0,1-1 0,-1 1 0,0-1 0,1 1 0,-1-1 0,0 1 0,1-1 0,-1 1 0,1-1 0,-1 1 0,1-1 0,-1 0 0,1 0 0,1 0 0,-1 1 0,0-1 0,1 0 0,-1 1 0,1-1 0,-1 1 0,1-1 0,-1 1 0,1-1 0,0 1 0,-1-1 0,1 1 0,-1-1 0,1 1 0,0 0 0,-1-1 0,1 1 0,0 0 0,0 0 0,-1 0 0,1-1 0,0 1 0,1 0 0,21-3 0,-22 2 0,147-6 0,-143 9 0,-9 2 0,-10 3 0,-3-4 0,0 0 0,0-1 0,-22-1 0,28-1 0,0 0 0,1-1 0,-1 0 0,0-1 0,-19-6 0,-49-14 0,67 19 0,9 2 0,1 1 0,-1-1 0,1 1 0,0-1 0,-1 0 0,1 0 0,0 0 0,-1 0 0,1 0 0,-3-3 0,5 4 0,0-1 0,0 1 0,1-1 0,-1 1 0,0 0 0,0-1 0,0 1 0,1-1 0,-1 1 0,0 0 0,0-1 0,1 1 0,-1-1 0,0 1 0,1 0 0,-1-1 0,0 1 0,1 0 0,-1 0 0,1-1 0,-1 1 0,1 0 0,-1 0 0,0 0 0,1 0 0,-1-1 0,1 1 0,-1 0 0,1 0 0,16-6 0,10 3 0,0 1 0,52 2 0,-30 1 0,-44-1 0,0 1 0,0 0 0,0 0 0,0 0 0,0 1 0,-1-1 0,10 6 0,21 5 0,-35-12 0,0 0 0,0 0 0,0 0 0,0 0 0,1 0 0,-1 0 0,0 0 0,0 0 0,0 0 0,0 0 0,0 0 0,0 0 0,0 0 0,1 0 0,-1 0 0,0 0 0,0 0 0,0 0 0,0 0 0,0 0 0,0 0 0,0 0 0,0 0 0,1 0 0,-1 0 0,0 0 0,0 0 0,0 0 0,0 0 0,0 0 0,0 1 0,0-1 0,0 0 0,0 0 0,0 0 0,0 0 0,1 0 0,-1 0 0,0 0 0,0 0 0,0 0 0,0 1 0,0-1 0,0 0 0,0 0 0,0 0 0,0 0 0,0 0 0,0 0 0,0 0 0,0 0 0,0 1 0,0-1 0,0 0 0,0 0 0,-8 3 0,-11 1 0,9-3 0,-1-1 0,1 0 0,-1 0 0,1-1 0,-15-4 0,-11 0 0,36 5 0,0 0 0,0 0 0,1 0 0,-1-1 0,0 1 0,0 0 0,0 0 0,0 0 0,0 0 0,0 0 0,1-1 0,-1 1 0,0 0 0,0 0 0,0 0 0,0 0 0,0-1 0,0 1 0,0 0 0,0 0 0,0 0 0,0-1 0,0 1 0,0 0 0,0 0 0,0 0 0,0 0 0,0-1 0,0 1 0,0 0 0,0 0 0,0 0 0,0-1 0,0 1 0,0 0 0,0 0 0,-1 0 0,1 0 0,0-1 0,0 1 0,0 0 0,0 0 0,0 0 0,0 0 0,-1 0 0,1 0 0,0-1 0,0 1 0,0 0 0,0 0 0,-1 0 0,1 0 0,0 0 0,0 0 0,0 0 0,-1 0 0,1 0 0,17-7 0,108 7 0,-124 0 0,-1 0 0,1 0 0,0 0 0,-1 0 0,1 0 0,0 0 0,0 0 0,-1 1 0,1-1 0,0 0 0,-1 0 0,1 1 0,0-1 0,-1 0 0,1 1 0,0-1 0,0 1 0,-1-1 0,0 1 0,0-1 0,0 0 0,0 1 0,-1-1 0,1 0 0,0 0 0,0 1 0,0-1 0,0 0 0,0 0 0,0 1 0,-1-1 0,1 0 0,0 0 0,0 1 0,0-1 0,-1 0 0,1 0 0,0 0 0,0 1 0,-1-1 0,1 0 0,0 0 0,0 0 0,-1 0 0,-25 12 0,25-12 0,-12 4 0,0-2 0,-1 1 0,1-2 0,0 0 0,-1 0 0,-24-3 0,-2 0 0,18 1 0,1 0 0,-29-7 0,65 5 0,31-3 0,107-1 0,-141 7 0,-1 0 0,1 1 0,0 0 0,-1 1 0,1 0 0,-1 1 0,1 0 0,11 5 0,-20-7 0,0 0 0,0 0 0,0-1 0,0 1 0,0-1 0,0 0 0,0 0 0,0 0 0,1 0 0,3-2 0,-4 2 0,0-1 0,-1 1 0,1 0 0,0 0 0,0 0 0,0 0 0,-1 0 0,1 0 0,0 1 0,0 0 0,-1-1 0,1 1 0,2 1 0,-4-2 0,-1 0 0,0 0 0,0 0 0,0 0 0,0 0 0,0 0 0,0 1 0,0-1 0,0 0 0,0 0 0,1 0 0,-1 0 0,0 0 0,0 0 0,0 0 0,0 0 0,0 0 0,0 0 0,0 0 0,0 0 0,0 1 0,0-1 0,0 0 0,0 0 0,0 0 0,0 0 0,0 0 0,0 0 0,0 0 0,0 0 0,0 1 0,0-1 0,0 0 0,0 0 0,0 0 0,0 0 0,0 0 0,0 0 0,0 0 0,0 0 0,0 1 0,0-1 0,0 0 0,0 0 0,0 0 0,0 0 0,0 0 0,0 0 0,0 0 0,0 0 0,-1 0 0,1 0 0,0 0 0,0 0 0,0 1 0,-9 2 0,-10 1 0,-58 0 0,94-5 0,0 0 0,-1-1 0,20-4 0,-16-1 0,-14 5 0,0 0 0,0 1 0,0-1 0,1 1 0,10-1 0,-17 2 0,0 0 0,0 0 0,0 0 0,0 0 0,0 0 0,0 0 0,1 0 0,-1 0 0,0 0 0,0 0 0,0 0 0,0 0 0,0 0 0,0 0 0,0 0 0,0 0 0,0 0 0,0 0 0,1 0 0,-1 0 0,0 0 0,0 0 0,0 0 0,0 0 0,0 0 0,0 0 0,0 0 0,0 0 0,0 0 0,0 0 0,0 0 0,1 0 0,-1 0 0,0 0 0,0 0 0,0 0 0,0 0 0,0 1 0,0-1 0,0 0 0,0 0 0,0 0 0,0 0 0,0 0 0,0 0 0,0 0 0,0 0 0,0 0 0,0 0 0,0 0 0,0 1 0,0-1 0,0 0 0,0 0 0,0 0 0,0 0 0,0 0 0,0 0 0,0 0 0,0 0 0,0 0 0,0 0 0,0 1 0,-7 4 0,-11 3 0,-8-2 0,1-1 0,-2-2 0,1 0 0,-33-2 0,37-4 0,22 3 0,0 0 0,0 0 0,0 0 0,0 0 0,0 0 0,0 0 0,-1 0 0,1 0 0,0 0 0,0 0 0,0 0 0,0 0 0,0 0 0,0 0 0,0 0 0,0 0 0,0 0 0,-1 0 0,1 0 0,0 0 0,0 0 0,0 0 0,0 0 0,0-1 0,0 1 0,0 0 0,0 0 0,0 0 0,0 0 0,0 0 0,0 0 0,0 0 0,0 0 0,0-1 0,0 1 0,0 0 0,0 0 0,0 0 0,0 0 0,0 0 0,0 0 0,0 0 0,0 0 0,0-1 0,0 1 0,0 0 0,0 0 0,11-5 0,9 0 0,0 0 0,0 2 0,26-2 0,63 4 0,-85 1 0,26 0 0,83 11 0,-116-9 0,-14-2 0,0 0 0,0 0 0,1 0 0,-1 1 0,0-1 0,0 1 0,0 0 0,0 0 0,0 0 0,0 0 0,5 3 0,-46 5 0,28-7 0,-8 2 0,0-1 0,-34 1 0,-7-3 0,-52-2 0,111 1 0,0 0 0,-1 0 0,1 0 0,0 0 0,0 0 0,0 1 0,0-1 0,0 0 0,0 0 0,0 0 0,0 0 0,0 0 0,-1 0 0,1 0 0,0 0 0,0 0 0,0 0 0,0 0 0,0 0 0,0 0 0,0 0 0,0 0 0,0 0 0,-1 0 0,1 0 0,0-1 0,0 1 0,0 0 0,0 0 0,0 0 0,0 0 0,0 0 0,0 0 0,0 0 0,0 0 0,0 0 0,-1 0 0,1 0 0,0 0 0,0 0 0,0-1 0,0 1 0,0 0 0,0 0 0,0 0 0,0 0 0,0 0 0,0 0 0,0 0 0,0 0 0,0 0 0,0-1 0,0 1 0,0 0 0,0 0 0,0 0 0,0 0 0,0 0 0,7-4 0,13-1 0,-12 4 0,0 0 0,0 0 0,11-4 0,21-3 0,-21 7 0,107-1 0,-125 2 0,-1 0 0,0 0 0,0 0 0,0 0 0,1 0 0,-1 0 0,0 0 0,0 0 0,0 0 0,1 0 0,-1 0 0,0 0 0,0 0 0,1 0 0,-1 0 0,0 0 0,0 0 0,0 0 0,1 0 0,-1 0 0,0 0 0,0 0 0,0 0 0,1 0 0,-1 1 0,0-1 0,0 0 0,0 0 0,0 0 0,1 0 0,-1 0 0,0 1 0,0-1 0,0 0 0,0 0 0,0 0 0,0 1 0,0-1 0,-8 5 0,-15 2 0,21-7 0,-37 3 0,-68-2 0,107-1 0,0 0 0,0 0 0,-1 0 0,1 0 0,0 0 0,0 0 0,-1 0 0,1 0 0,0 0 0,0 0 0,-1 0 0,1 0 0,0 0 0,0 0 0,-1-1 0,1 1 0,0 0 0,0 0 0,0 0 0,-1 0 0,1 0 0,0 0 0,0-1 0,0 1 0,-1 0 0,1 0 0,0 0 0,0-1 0,0 1 0,0 0 0,0 0 0,5-6 0,11-1 0,9 1 0,-9 1 0,0 2 0,1 0 0,-1 0 0,18 1 0,11-1 0,-35 2 0,0 0 0,1 0 0,-1 1 0,1 1 0,-1 0 0,14 2 0,10 7 0,-64-3 0,27-5 0,-1-1 0,0 0 0,1 0 0,-1 0 0,1 0 0,-1-1 0,0 1 0,0-1 0,1 0 0,-8-1 0,-2-3 0,13 4 0,-1 0 0,1 0 0,0 0 0,0 0 0,0-1 0,0 1 0,0 0 0,0 0 0,0 0 0,0-1 0,0 1 0,0 0 0,0 0 0,0 0 0,0 0 0,0-1 0,0 1 0,0 0 0,0 0 0,0 0 0,0-1 0,0 1 0,0 0 0,1 0 0,-1 0 0,0 0 0,0 0 0,0-1 0,0 1 0,0 0 0,0 0 0,0 0 0,1 0 0,-1 0 0,0 0 0,0-1 0,3-1 0,-1 1 0,1-1 0,0 1 0,0-1 0,-1 1 0,6-2 0,-6 3 0,19-4 0,-15 9 0,-7 8 0,1-12 0,0 0 0,-1 0 0,1 0 0,-1 0 0,1 0 0,-1 0 0,1-1 0,-1 1 0,0 0 0,0 0 0,1-1 0,-1 1 0,0 0 0,0-1 0,0 1 0,1 0 0,-1-1 0,0 1 0,0-1 0,0 0 0,0 1 0,0-1 0,-1 1 0,1-1 0,0 0 0,1 0 0,-1 0 0,1 0 0,-1 0 0,1-1 0,-1 1 0,1 0 0,-1 0 0,1 0 0,-1 0 0,0 0 0,1-1 0,-1 1 0,1 0 0,-1-1 0,1 1 0,0 0 0,-1-1 0,1 1 0,-1 0 0,1-1 0,0 1 0,-1-1 0,1 1 0,0-1 0,-1 1 0,1-1 0,0 1 0,0-1 0,0 1 0,-1-1 0,1 1 0,0-1 0,0 1 0,0-1 0,0 0 0,0 1 0,0-1 0,0 1 0,0-1 0,0 0 0,0-3 0,0-1 0,1 1 0,-1 0 0,1 0 0,0 0 0,2-4 0,-3 7 0,0 0 0,0 1 0,1-1 0,-1 0 0,0 1 0,1-1 0,-1 1 0,0-1 0,1 0 0,-1 1 0,1-1 0,-1 1 0,1-1 0,-1 1 0,1-1 0,0 1 0,-1 0 0,1-1 0,-1 1 0,1 0 0,0-1 0,-1 1 0,1 0 0,0 0 0,0-1 0,-1 1 0,1 0 0,0 0 0,-1 0 0,1 0 0,0 0 0,0 0 0,-1 0 0,1 0 0,0 1 0,-1-1 0,1 0 0,0 0 0,-1 0 0,1 1 0,0-1 0,0 1 0,-1-1 0,1-1 0,-1 1 0,0 0 0,1-1 0,-1 1 0,0 0 0,1-1 0,-1 1 0,0 0 0,0-1 0,0 1 0,1 0 0,-1-1 0,0 1 0,0-1 0,0 1 0,0-1 0,0 1 0,0 0 0,0-1 0,1 1 0,-1-1 0,-1 1 0,1-1 0,0 1 0,0 0 0,0-1 0,0 0 0,0-21 0,0 19 0,0-12 0,0 14 0,0 2 0,0 22 0,0 3 0,-1-40 0,0-1 0,-5-22 0,4 31 0,2 5 0,0-1 0,-1 0 0,1 0 0,-1 0 0,1 1 0,-1-1 0,0 0 0,1 1 0,-1-1 0,0 1 0,0-1 0,-3-2 0,6 17 0,1-8 0,2-13 0,-3-2 0,-1 0 0,0-1 0,-1-12 0,0 2 0,-1 19 0,1 9 0,0 33 0,0-26 0,0-21 0,4-94 0,-5 122 0,0-16 0,1 1 0,0 0 0,0 0 0,0 0 0,1 0 0,1 7 0,6-48 0,-6 28 0,-1 1 0,0 0 0,-1 0 0,0-1 0,1 1 0,-2 0 0,1 0 0,-3-13 0,0 17 0,1 7 0,1 16 0,1-8 0,0-32 0,0 14 0,0 0 0,0 0 0,0 0 0,-1 0 0,1 0 0,-1 0 0,-1 0 0,1 1 0,-1-1 0,-3-7 0,4 16 0,0-1 0,1 1 0,-1-1 0,1 1 0,-1-1 0,1 7 0,0 4 0,-1-23 0,-1-23 0,1 20 0,1 9 0,2 8 0,-1 0 0,-1-5 0,0 0 0,0 0 0,0 0 0,1 0 0,-1-1 0,0 1 0,0 0 0,0 0 0,0 0 0,0 0 0,0 0 0,0 0 0,1-1 0,-1 1 0,0 0 0,0 0 0,0 0 0,0 0 0,0 0 0,1 0 0,-1 0 0,0 0 0,0 0 0,0 0 0,0 0 0,1 0 0,-1 0 0,0 0 0,0 0 0,0 0 0,1 0 0,-1 0 0,0 0 0,0 0 0,0 0 0,0 0 0,1 0 0,-1 0 0,0 0 0,0 0 0,0 0 0,0 0 0,0 1 0,1-1 0,-1 0 0,0 0 0,0 0 0,0 0 0,0 0 0,0 0 0,0 1 0,0-1 0,0 0 0,1 0 0,-1 0 0,0 0 0,0 1 0,0-1 0,0 0 0,0 0 0,0 0 0,0 0 0,0 1 0,0-1 0,0 0 0,0 0 0,8-18 0,-3 7 0,-3 14 0,-2-1 0,1 0 0,0 0 0,0 1 0,-1-1 0,1 1 0,-1-1 0,1 4 0,0 1 0,-1-7 0,0 1 0,0 0 0,0-1 0,0 1 0,0 0 0,1-1 0,-1 1 0,0-1 0,0 1 0,1-1 0,-1 1 0,0 0 0,1-1 0,-1 1 0,0-1 0,1 1 0,-1-1 0,2 1 0,2-9 0,-1-29 0,-2 30 0,-3 44 0,4 47 0,2-52 0,-2-14 0,0-1 0,-2 33 0,-3-48 0,-3-6 0,-10-14 0,8 10 0,8 7 0,0 1 0,0-1 0,0 1 0,-1 0 0,1-1 0,0 1 0,-1 0 0,1-1 0,0 1 0,0 0 0,-1 0 0,1-1 0,-1 1 0,1 0 0,0 0 0,-1 0 0,1-1 0,0 1 0,-1 0 0,1 0 0,-1 0 0,1 0 0,-1 0 0,1 0 0,0 0 0,-1 0 0,1 0 0,-1 0 0,1 0 0,0 0 0,-1 0 0,1 0 0,-1 0 0,1 0 0,-1 1 0,1-1 0,0 0 0,-1 0 0,1 0 0,0 1 0,-1-1 0,1 0 0,0 1 0,-1-1 0,1 1 0,-1 0 0,1 0 0,0 0 0,0 0 0,-1 0 0,1 0 0,0 0 0,0 0 0,0 0 0,0 0 0,0 1 0,0-1 0,1 0 0,-1 0 0,0 0 0,0 0 0,1 0 0,0 2 0,-1-3 0,0 0 0,0 0 0,0 0 0,0 0 0,0 0 0,0 1 0,0-1 0,0 0 0,0 0 0,0 0 0,1 0 0,-1 0 0,0 0 0,0 0 0,0 1 0,0-1 0,0 0 0,0 0 0,0 0 0,0 0 0,0 0 0,1 0 0,-1 0 0,0 0 0,0 0 0,0 0 0,0 0 0,0 0 0,0 0 0,1 0 0,-1 0 0,0 0 0,0 0 0,0 0 0,0 0 0,0 0 0,0 0 0,1 0 0,-1 0 0,0 0 0,0 0 0,0 0 0,0 0 0,0 0 0,0 0 0,0 0 0,1 0 0,-1 0 0,0 0 0,0 0 0,0 0 0,0-1 0,6-8 0,0-12 0,-5-19 0,2 111 0,-2-69 0,-1 1 0,0 0 0,1 0 0,0 0 0,0 0 0,-1 0 0,2-1 0,-1 1 0,2 3 0,-2-4 0,1 1 0,-1-1 0,0 1 0,0 0 0,0 0 0,0 0 0,-1-1 0,1 1 0,0 6 0,-1-4-9,1 1-1,0 0 0,1 0 1,0-1-1,0 1 0,0-1 0,0 1 1,5 6-1,1 5-1268</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55:06.410"/>
    </inkml:context>
    <inkml:brush xml:id="br0">
      <inkml:brushProperty name="width" value="0.025" units="cm"/>
      <inkml:brushProperty name="height" value="0.025" units="cm"/>
      <inkml:brushProperty name="color" value="#FFFFFF"/>
    </inkml:brush>
  </inkml:definitions>
  <inkml:trace contextRef="#ctx0" brushRef="#br0">35 38 24575,'4'2'0,"-1"-1"0,1 0 0,0 0 0,0 0 0,0 0 0,4-1 0,11 0 0,-15 0 0,0 0 0,-1-1 0,1 2 0,-1-1 0,8 1 0,-64-7 0,31 5 0,13 1 0,7 0 0,0 0 0,1 0 0,-1 0 0,0 0 0,0 0 0,1 0 0,-1 0 0,0 0 0,0-1 0,0 1 0,1-1 0,-1 1 0,0-1 0,1 0 0,-3-1 0,29-1 0,-18 2 0,-1 1 0,1-1 0,-1 0 0,1-1 0,-1 0 0,0 0 0,0 0 0,0-1 0,0 1 0,9-7 0,-4 4 0,-12 5 0,-5 0 0,-9 0 0,-21 0 0,29 1 0,16 1 0,59 3 0,-33-5 0,-64-1 0,-30 2 0,112 3 0,-29-5 0,-17 0 0,1 0 0,-1 1 0,0 0 0,1 0 0,-1 1 0,10 2 0,-62 0 0,31-4 0,8 1 0,-1 0 0,0 0 0,1 0 0,-1 1 0,-8 2 0,21-4 0,1 0 0,-1 1 0,1 0 0,-1 0 0,8 1 0,7 0 0,31-1 0,-93 4 0,-38 0 0,70-2 0,11 1 0,16 0 0,146-3 0,-242 0 0,64 0 0,11 0 0,5 0 0,94-8 0,-91 7 0,36-2 0,72 3 0,-49 4 0,-131 4 0,-50-5 0,81 1 0,23-1 0,22-2 0,38-2 0,62 2 0,31 6 0,-111-7 0,-27 0 0,-4 0 0,-16 0 0,4 0 0,8 1 0,-1-1 0,1 0 0,0 0 0,0 0 0,-1-1 0,1 0 0,0 0 0,0-1 0,0 0 0,-7-3 0,17 6 0,-1-1 0,0 1 0,1-1 0,-1 0 0,1 0 0,4-1 0,3 0 0,5 2 0,10-1 0,-22 0 0,-11-2 0,-14-1 0,17 3 0,0 0 0,-1-1 0,1 1 0,0-1 0,0 0 0,-1 0 0,1-1 0,-5-2 0,37 3 0,27 1 0,122 0 0,-211 5 0,25-3 0,-1 0 0,-17 0 0,-32-2 0,36 0 0,18 0 0,8 0 0,55-8 0,-37 8 0,-15 0 0,1 0 0,0-1 0,0 1 0,-1-1 0,9-3 0,-3 1 0,0 0 0,0 1 0,19-2 0,66 4 0,-172 11 0,22-3 0,39-9 0,23 2 0,178-5 0,-123-4 0,34 5 0,-52 1 0,59 4 0,-102-1 0,-8 3 0,-13 3 0,9-3 0,4-2 0,1 0 0,0-1 0,-1 1 0,0-1 0,1 0 0,-1 0 0,0-1 0,1 0 0,-1 1 0,-7-2 0,-56 9 0,-49-12 0,-4-4 0,105 9 0,12 0 0,-1-1 0,1 0 0,-1 0 0,1 0 0,0 0 0,-1-1 0,1 1 0,-8-4 0,17 5 0,0-1 0,0 0 0,0 0 0,0-1 0,0 1 0,7-3 0,3 1 0,-1 0 0,1 2 0,16 0 0,21-1 0,148-4 0,-128 6 0,-72-1 0,0 0 0,0 0 0,0 0 0,0 0 0,-1 0 0,1 0 0,0 0 0,0 1 0,0-1 0,0 0 0,0 0 0,-1 0 0,1 0 0,0 0 0,0 0 0,0 0 0,0 1 0,0-1 0,0 0 0,0 0 0,0 0 0,-1 0 0,1 1 0,0-1 0,0 0 0,0 0 0,0 0 0,0 0 0,0 1 0,0-1 0,0 0 0,0 0 0,0 0 0,0 0 0,0 1 0,0-1 0,0 0 0,0 0 0,0 0 0,0 0 0,1 1 0,-1-1 0,0 0 0,0 0 0,0 0 0,0 0 0,0 0 0,0 1 0,0-1 0,0 0 0,1 0 0,-1 0 0,0 0 0,0 0 0,0 0 0,0 0 0,0 0 0,1 1 0,-1-1 0,0 0 0,0 0 0,0 0 0,0 0 0,1 0 0,-1 0 0,0 0 0,0 0 0,0 0 0,1 0 0,-15 12 0,11-9 0,23-2-4,-14-1-268,0 0-1,0 0 1,-1 0 0,12-2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6:15.037"/>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9,'37'-8,"100"8,-134 0,1 1,-1-1,1 1,-1 0,1 0,4 3,-4-3,0 1,-1-1,1 0,0 0,0 0,5 0,82 5,-43-3,59-4,-34 0,-29 0,46 2,-62 2,27 1,120-4,-173 0,1-1,0 1,0-1,0 0,0 1,0-2,3 0,-3 0,0 1,0 0,1 0,-1 0,0 0,4 0,56 1,10 0,-47-4,-21 3,0 0,0 0,0 1,1 0,-1 0,0 0,0 0,0 1,0-1,0 1,0 1,10 3,-12-4,0 0,0 0,0 0,0-1,0 1,6 0,-3-1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6:17.800"/>
    </inkml:context>
    <inkml:brush xml:id="br0">
      <inkml:brushProperty name="width" value="0.1" units="cm"/>
      <inkml:brushProperty name="height" value="0.2" units="cm"/>
      <inkml:brushProperty name="color" value="#D9AEFF"/>
      <inkml:brushProperty name="tip" value="rectangle"/>
      <inkml:brushProperty name="rasterOp" value="maskPen"/>
      <inkml:brushProperty name="ignorePressure" value="1"/>
    </inkml:brush>
  </inkml:definitions>
  <inkml:trace contextRef="#ctx0" brushRef="#br0">0 1,'908'0,"-896"0,-1 1,21 5,-21-3,1-1,23 1,48 4,-77-7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7:34.386"/>
    </inkml:context>
    <inkml:brush xml:id="br0">
      <inkml:brushProperty name="width" value="0.1" units="cm"/>
      <inkml:brushProperty name="height" value="0.2" units="cm"/>
      <inkml:brushProperty name="color" value="#FFACD5"/>
      <inkml:brushProperty name="tip" value="rectangle"/>
      <inkml:brushProperty name="rasterOp" value="maskPen"/>
      <inkml:brushProperty name="ignorePressure" value="1"/>
    </inkml:brush>
  </inkml:definitions>
  <inkml:trace contextRef="#ctx0" brushRef="#br0">1 13,'352'0,"-341"-1,0 0,15-3,22-3,0 8,-38-1</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7:35.885"/>
    </inkml:context>
    <inkml:brush xml:id="br0">
      <inkml:brushProperty name="width" value="0.1" units="cm"/>
      <inkml:brushProperty name="height" value="0.2" units="cm"/>
      <inkml:brushProperty name="color" value="#FFACD5"/>
      <inkml:brushProperty name="tip" value="rectangle"/>
      <inkml:brushProperty name="rasterOp" value="maskPen"/>
      <inkml:brushProperty name="ignorePressure" value="1"/>
    </inkml:brush>
  </inkml:definitions>
  <inkml:trace contextRef="#ctx0" brushRef="#br0">1 2,'23'-1,"-6"1,0 0,0 1,0 0,19 5,-20-3,0 0,0-2,30 0,-28-2,1 2,26 4,2 2,-31-5,0 0,0 2,0 0,21 8,-16-5,-11-5</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7:38.399"/>
    </inkml:context>
    <inkml:brush xml:id="br0">
      <inkml:brushProperty name="width" value="0.1" units="cm"/>
      <inkml:brushProperty name="height" value="0.2" units="cm"/>
      <inkml:brushProperty name="color" value="#FFACD5"/>
      <inkml:brushProperty name="tip" value="rectangle"/>
      <inkml:brushProperty name="rasterOp" value="maskPen"/>
      <inkml:brushProperty name="ignorePressure" value="1"/>
    </inkml:brush>
  </inkml:definitions>
  <inkml:trace contextRef="#ctx0" brushRef="#br0">1 0,'279'0,"-268"1,0 0,15 4,22 1,-25-5,42 7,-20-5,-35-3</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57:42.810"/>
    </inkml:context>
    <inkml:brush xml:id="br0">
      <inkml:brushProperty name="width" value="0.1" units="cm"/>
      <inkml:brushProperty name="height" value="0.2" units="cm"/>
      <inkml:brushProperty name="color" value="#FFACD5"/>
      <inkml:brushProperty name="tip" value="rectangle"/>
      <inkml:brushProperty name="rasterOp" value="maskPen"/>
      <inkml:brushProperty name="ignorePressure" value="1"/>
    </inkml:brush>
  </inkml:definitions>
  <inkml:trace contextRef="#ctx0" brushRef="#br0">0 13,'33'1,"44"8,-37-6,81-2,-52-3,-54 2,-1-2,1 0,24-6,2-1,-28 7,0 1,21 1,-26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32.41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1,'12'0,"1"0,0 1,-1 0,1 1,-1 1,18 5,-17-4,0-1,16 1,-16-2,9 0,0-1,25-1,-10-1,-28 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1:32:50.7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61,'41'0,"59"-7,-64 3,-26 4,0-1,0 0,0-1,0 0,10-4,-6 2,0 0,0 1,0 1,0 0,1 1,27 2,25-3,-58 1,-1 0,0-1,9-4,-10 4,0-1,0 2,0-1,14-1,320 4,-261 10,-13-12,47 2,-34 9,-50-6,49 14,-71-16,-2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2:18:11.584"/>
    </inkml:context>
    <inkml:brush xml:id="br0">
      <inkml:brushProperty name="width" value="0.025" units="cm"/>
      <inkml:brushProperty name="height" value="0.025" units="cm"/>
      <inkml:brushProperty name="color" value="#004F8B"/>
    </inkml:brush>
  </inkml:definitions>
  <inkml:trace contextRef="#ctx0" brushRef="#br0">1 0 24575,'68'0'-1365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2:18:13.952"/>
    </inkml:context>
    <inkml:brush xml:id="br0">
      <inkml:brushProperty name="width" value="0.025" units="cm"/>
      <inkml:brushProperty name="height" value="0.025" units="cm"/>
      <inkml:brushProperty name="color" value="#004F8B"/>
    </inkml:brush>
  </inkml:definitions>
  <inkml:trace contextRef="#ctx0" brushRef="#br0">1 1 24575,'68'0'-1365</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23.676"/>
    </inkml:context>
    <inkml:brush xml:id="br0">
      <inkml:brushProperty name="width" value="0.025" units="cm"/>
      <inkml:brushProperty name="height" value="0.025" units="cm"/>
      <inkml:brushProperty name="color" value="#FFC114"/>
    </inkml:brush>
  </inkml:definitions>
  <inkml:trace contextRef="#ctx0" brushRef="#br0">0 1 24575,'6'70'0,"-3"-39"0,6 51 0,-8-71 0,-1-1 0,0 1 0,0-1 0,-1 1 0,-2 11 0,-2 31 0,4 10 0,2 55 0,1-103 0,1 1 0,1-1 0,9 28 0,24 42 0,-35-81 0,1 1 1,0 0-1,1-1 1,-1 0-1,1 0 1,0 0-1,1 0 0,-1-1 1,0 1-1,1-1 1,8 4-1,11 9-1370,-18-12-5456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28.957"/>
    </inkml:context>
    <inkml:brush xml:id="br0">
      <inkml:brushProperty name="width" value="0.025" units="cm"/>
      <inkml:brushProperty name="height" value="0.025" units="cm"/>
      <inkml:brushProperty name="color" value="#FFC114"/>
    </inkml:brush>
  </inkml:definitions>
  <inkml:trace contextRef="#ctx0" brushRef="#br0">238 1 24575,'-2'3'0,"1"1"0,-1-1 0,0 1 0,0-1 0,0 0 0,0 0 0,-3 3 0,0 0 0,2 0 0,-1 0 0,1 0 0,0 1 0,1 0 0,-4 11 0,4-11 0,0 1 0,-1-1 0,0 0 0,-5 9 0,7-15 0,0 0 0,0 0 0,0 0 0,0 0 0,0 0 0,0 0 0,0 0 0,0-1 0,-1 1 0,1 0 0,0-1 0,-1 1 0,1-1 0,0 1 0,-1-1 0,1 0 0,-1 1 0,1-1 0,-1 0 0,1 0 0,0 0 0,-4 0 0,-35-8 0,23 4 0,-10-6-38,24 9 56,0-1 0,0 1 1,0 0-1,0 0 0,-1 0 0,-5 0 1,8 1-92,-1 0 0,1 0 0,-1 0 1,1 0-1,-1 1 0,1-1 1,-1 1-1,1-1 0,0 1 0,-1 0 1,1-1-1,0 1 0,-1 0 0,1 0 1,0 0-1,0 0 0,0 0 0,0 0 1,-2 2-1,-1 2-6753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35.135"/>
    </inkml:context>
    <inkml:brush xml:id="br0">
      <inkml:brushProperty name="width" value="0.025" units="cm"/>
      <inkml:brushProperty name="height" value="0.025" units="cm"/>
      <inkml:brushProperty name="color" value="#FFC114"/>
    </inkml:brush>
  </inkml:definitions>
  <inkml:trace contextRef="#ctx0" brushRef="#br0">0 1 24575,'8'0'0,"0"1"0,-1 0 0,1 0 0,0 1 0,-1 0 0,1 0 0,-1 1 0,10 5 0,-8-4 0,7 1 0,-1 0 0,23 4 0,-23-6 0,0 0 0,27 11 0,-34-11 0,0 0 0,1-1 0,9 2 0,19 5 0,-27-6 0,1 0 0,20 2 0,17 4 0,-39-7 0,-1 0 0,1 0 0,11 0 0,-11-2 0,-1 1 0,0 0 0,16 5 0,-6 1 0,0-1 0,1-1 0,0-1 0,1 0 0,36 1 0,32 5 0,-78-9 0,0 0 0,0 1 0,0 0 0,0 0 0,11 6 0,-8-4 0,26 6 0,41 0 0,-72-9 0,0 1 0,1 0 0,9 3 0,19 5 0,-19-6 0,0 0 0,34 14 0,-32-10 0,34 8 0,-42-13 0,1 0 0,-1 1 0,0 1 0,0 0 0,19 12 0,49 39 0,-79-55 0,5 4 0,0-1 0,0 1 0,0 1 0,-1-1 0,0 1 0,0 0 0,-1 0 0,7 11 0,-8-12 0,0 0 0,1-1 0,-1 1 0,9 7 0,-8-8 0,0 1 0,0 0 0,0 0 0,4 6 0,21 35 0,-21-34 0,0-1 0,-1 1 0,0 1 0,7 19 0,-10-22 0,0 0 0,10 16 0,-1-2 0,25 58 0,-5-10 0,-22-46 0,11 31 0,17 82 0,-37-131 0,5 17 0,-2 0 0,-1 1 0,2 47 0,-5-49 0,0-17 0,-1 1 0,0-1 0,0 1 0,-1 0 0,0-1 0,0 1 0,-1-1 0,-3 9 0,-1 0 0,1-1 0,-4 24 0,0-4 0,3 0 0,4-25 0,0 0 0,-5 17 0,3-14 0,1 1 0,0-1 0,1 0 0,-1 26 0,1-17 0,-1 4 0,-2-1 0,-8 26 0,6-22 0,-8 14 0,11-31 0,0-1 0,-5 23 0,-4 36 0,-4 31 0,15-93 0,0 0 0,0 0 0,-1 0 0,0 0 0,-1 0 0,1 0 0,-8 9 0,-11 29 0,8-2 0,10-29 0,-1 1 0,0-2 0,-15 29 0,-11 23 0,28-59 0,0-1 0,0 1 0,-3 11 0,-9 19 0,12-30 0,0 1 0,0-1 0,-3 14 0,3-12 0,1-1 0,-1 0 0,-6 12 0,-41 74 0,11-46 0,-12 28 0,28-45 0,9-11 0,-25 26 0,14-14 0,20-25 0,0-1 0,0 0 0,0 0 0,0 0 0,-1-1 0,-8 7 0,13-12 3,1 1 0,0-1 0,-1 0 0,1 0 0,0 0 0,-1 0 0,1 0 0,-1 0 0,1 0 0,0 0 0,-1 0 0,1 1 0,0-2 0,-1 1 0,1 0 0,-1 0 0,1 0 0,0 0 0,-1 0 0,1 0 0,0 0 0,-1 0 0,1 0 0,0-1-1,-1 1 1,1 0 0,0 0 0,-1-1 0,1 1 0,0 0 0,0 0 0,-1-1 0,1 1 0,0 0 0,0-1 0,-1 1 0,1 0 0,0-1 0,0 1 0,-6-16-1487,4 8-5342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14:40:40.309"/>
    </inkml:context>
    <inkml:brush xml:id="br0">
      <inkml:brushProperty name="width" value="0.025" units="cm"/>
      <inkml:brushProperty name="height" value="0.025" units="cm"/>
      <inkml:brushProperty name="color" value="#FFC114"/>
    </inkml:brush>
  </inkml:definitions>
  <inkml:trace contextRef="#ctx0" brushRef="#br0">11 0 24575,'0'1'0,"-1"-1"0,1 0 0,-1 1 0,1-1 0,-1 0 0,1 1 0,-1-1 0,1 0 0,-1 1 0,1-1 0,0 1 0,-1-1 0,1 1 0,0-1 0,-1 1 0,1-1 0,0 1 0,0 0 0,-1-1 0,1 1 0,0-1 0,0 1 0,0-1 0,0 1 0,0 0 0,0-1 0,0 2 0,-2 19 0,2-18 0,0 15 0,1 106 0,-1-123 0,0 0 0,0 0 0,0 0 0,1 0 0,-1 0 0,0-1 0,0 1 0,1 0 0,-1 0 0,1 0 0,-1-1 0,1 1 0,-1 0 0,1-1 0,-1 1 0,1 0 0,0-1 0,-1 1 0,1-1 0,0 1 0,0-1 0,-1 1 0,1-1 0,0 1 0,0-1 0,0 0 0,0 0 0,-1 1 0,1-1 0,0 0 0,0 0 0,0 0 0,0 0 0,0 0 0,0 0 0,0 0 0,-1 0 0,1 0 0,2-1 0,4 0 0,1-1 0,0 0 0,12-5 0,-8 3 0,4 0-81,0 1 0,0 0 0,0 2 0,0 0 1,23 1-1,-19 0-799,-12 0-5946</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43:20.988"/>
    </inkml:context>
    <inkml:brush xml:id="br0">
      <inkml:brushProperty name="width" value="0.4" units="cm"/>
      <inkml:brushProperty name="height" value="0.8" units="cm"/>
      <inkml:brushProperty name="color" value="#F9FCF6"/>
      <inkml:brushProperty name="tip" value="rectangle"/>
      <inkml:brushProperty name="rasterOp" value="maskPen"/>
      <inkml:brushProperty name="ignorePressure" value="1"/>
    </inkml:brush>
  </inkml:definitions>
  <inkml:trace contextRef="#ctx0" brushRef="#br0">1 41,'6'0,"-1"1,1 0,0 0,-1 1,1-1,4 3,-4-2,0 0,0 0,0 0,0-1,10 1,165-3,-177 1,0-1,0 0,0 0,0 0,-1 0,1 0,5-3,-5 2,0 0,0 1,0-1,1 1,-1 0,5 0,126 1,21 0,-147-2,-1 1,1-1,7-3,-9 2,0 1,0 1,0-1,14 0,-12 1,1 0,-1-1,16-4,-16 3,0 1,0 0,1 0,10 1,231 1,-247 1,0-1,0 1,0 0,0 0,-1 0,1 0,5 3,-5-2,0 0,0-1,0 1,1-1,-1 0,5 1,28-2,-25 0,0 0,0 0,20 5,-11-2,-1 0,0-2,1 0,24-3,5 0,36 2,-81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43:24.779"/>
    </inkml:context>
    <inkml:brush xml:id="br0">
      <inkml:brushProperty name="width" value="0.4" units="cm"/>
      <inkml:brushProperty name="height" value="0.8" units="cm"/>
      <inkml:brushProperty name="color" value="#F9FCF6"/>
      <inkml:brushProperty name="tip" value="rectangle"/>
      <inkml:brushProperty name="rasterOp" value="maskPen"/>
      <inkml:brushProperty name="ignorePressure" value="1"/>
    </inkml:brush>
  </inkml:definitions>
  <inkml:trace contextRef="#ctx0" brushRef="#br0">1 1,'19'0,"0"2,0 0,1 1,17 6,-13-4,47 3,-49-7,14 4,18 0,20-4,63-3,-102-2,-21 1,28 0,88-7,6 0,165 11,-185 9,-16 0,-76-10,1 1,29 5,-37-4,0 0,28-3,-17 1,-19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14:43:36.520"/>
    </inkml:context>
    <inkml:brush xml:id="br0">
      <inkml:brushProperty name="width" value="0.3" units="cm"/>
      <inkml:brushProperty name="height" value="0.6" units="cm"/>
      <inkml:brushProperty name="color" value="#F9FCF6"/>
      <inkml:brushProperty name="tip" value="rectangle"/>
      <inkml:brushProperty name="rasterOp" value="maskPen"/>
      <inkml:brushProperty name="ignorePressure" value="1"/>
    </inkml:brush>
  </inkml:definitions>
  <inkml:trace contextRef="#ctx0" brushRef="#br0">0 0,'8'1,"0"0,0 1,0 0,0 0,14 6,3 1,-11-6,1 0,-1-2,1 1,0-2,25-2,2 1,27 0,72 2,-62 9,-53-6,51 2,-56-6,0 1,29 5,-22-3,0-1,48-3,-20 0,386 1,-437-1,0 1,0-1,1 0,-1-1,-1 1,7-3,-5 1,-1 1,1 1,-1-1,12-1,189 2,-100 3,-24-8,-54 3,11-2,-14 2,31 0,-32 3,0-2,31-4,-26 3,1 1,49 3,-20 1,726-2,-741 6,-18-2,9 6,-29-8,0 0,-1 0,1-1,0 0,10 1,48-3,33 2,-63 4,-19-3,26 1,59-3,-91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8T06:30:37.05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1,'1'0,"3"0,2 0,2 0,1 0,1 0,-2 1,1 2,-1-1,1 0,-2 0,0 1,1 0,0-1,-1 1,0 0,-1-1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03:19.092"/>
    </inkml:context>
    <inkml:brush xml:id="br0">
      <inkml:brushProperty name="width" value="0.05" units="cm"/>
      <inkml:brushProperty name="height" value="0.05" units="cm"/>
      <inkml:brushProperty name="color" value="#E71224"/>
    </inkml:brush>
  </inkml:definitions>
  <inkml:trace contextRef="#ctx0" brushRef="#br0">141 93 24575,'0'-1'0,"1"-1"0,-1 1 0,1-1 0,0 1 0,-1-1 0,1 1 0,0 0 0,0-1 0,0 1 0,0 0 0,0 0 0,0 0 0,3-2 0,16-13 0,-16 14 0,1-1 0,-1 1 0,1 0 0,-1 1 0,1-1 0,0 1 0,0 0 0,0 0 0,6 0 0,47 1 0,-45 2 0,1-2 0,-1 0 0,15-2 0,64-9 0,15-3 0,-33 7 0,-27 3 0,-27 1 0,32 1 0,-47 2 0,1 1 0,-1-1 0,1 1 0,-1 0 0,0 0 0,0 1 0,1 0 0,-1 0 0,0 0 0,0 0 0,4 4 0,-4-4 0,0 1 0,0-1 0,0 1 0,1-1 0,-1-1 0,1 1 0,8 0 0,-7 0 0,0-1 0,-1 1 0,1 0 0,10 5 0,8 5 0,0-2 0,41 12 0,-51-17 0,8 2 0,0 1 0,0 1 0,37 21 0,6 10 0,-28-19 0,-2 2 0,0 2 0,57 50 0,-76-59 0,30 21 0,-5-5 0,4 1 0,-30-19 0,0 0 0,1-1 0,22 12 0,-5-1 0,-22-15 0,0-1 0,17 9 0,13 10 0,-9-4 0,-16-13 0,27 23 0,52 60 0,-4 16 0,9 44 0,-86-128 0,-1 1 0,-1 0 0,17 54 0,-5-13 0,-18-50 0,-1 1 0,0 0 0,-2 0 0,0 0 0,-1 1 0,-1-1 0,0 33 0,-1-10 0,0-27 0,0 0 0,-2 0 0,1 0 0,-4 18 0,1-25 0,1 1 0,-1-1 0,0 0 0,-1 0 0,0 0 0,0 0 0,-9 10 0,-40 41 0,33-37 0,13-15 0,1 0 0,-1 0 0,0 0 0,-1-1 0,1 0 0,-1 0 0,0-1 0,0 0 0,-12 3 0,12-4 0,-10 5 0,0-1 0,0-1 0,-1-1 0,0-1 0,0 0 0,-37 1 0,12-5 0,15 0 0,-1 0 0,0-2 0,1-1 0,-56-14 0,-39-16 0,85 19 0,27 9 0,0 1 0,-1 0 0,-23-3 0,-116-15 0,62 2 0,-49-8 0,128 25 0,0 1 0,1-1 0,-14-6 0,-1-1 0,0 3 0,-26-10 0,0-1 0,-52-28 0,79 32 0,-35-29 0,13 10 0,25 18 0,-1 0 0,2-1 0,-32-33 0,23 22 0,23 21 0,-1 0 0,1 0 0,-11-13 0,-2-6 0,0 1 0,-32-29 0,45 46 0,0 0 0,0-1 0,1 0 0,0 0 0,-6-13 0,5 10 0,0 0 0,-11-15 0,-38-52 0,42 60 0,-9-22 0,8 14 0,-79-147 0,69 131 0,-12-27 0,29 51 0,1 0 0,0-1 0,-3-24 0,0-57 0,1 23 0,4-101 0,4 162 0,0 10 0,1 1 0,-1-1 0,1 1 0,1 0 0,-1 0 0,1-1 0,0 1 0,0 0 0,3-5 0,1 0 0,0 1 0,0-1 0,12-11 0,-16 19 0,0 0 0,1 1 0,-1-1 0,0 1 0,1-1 0,-1 1 0,1 0 0,-1 0 0,1 0 0,0 0 0,-1 1 0,1-1 0,0 1 0,0 0 0,-1-1 0,1 1 0,0 0 0,0 1 0,0-1 0,3 1 0,7 2 0,-1-1 0,23 10 0,-34-12 0,9 3 0,1-1 0,0 0 0,18 1 0,2 1 0,-22-3-1365</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06:35.399"/>
    </inkml:context>
    <inkml:brush xml:id="br0">
      <inkml:brushProperty name="width" value="0.05" units="cm"/>
      <inkml:brushProperty name="height" value="0.05" units="cm"/>
      <inkml:brushProperty name="color" value="#E71224"/>
    </inkml:brush>
  </inkml:definitions>
  <inkml:trace contextRef="#ctx0" brushRef="#br0">164 453 24575,'7'1'0,"-1"-1"0,1 0 0,0-1 0,-1 0 0,1 0 0,-1 0 0,1 0 0,-1-1 0,1 0 0,-1-1 0,0 1 0,0-1 0,0-1 0,-1 1 0,9-6 0,-3 1 0,1 0 0,0 1 0,1 1 0,13-5 0,-12 4 0,1 1 0,24-17 0,-27 15 0,1 0 0,1 1 0,-1 0 0,1 1 0,18-6 0,-18 7 0,0-1 0,-1-1 0,0-1 0,18-13 0,-18 12 0,1 0 0,-1 1 0,25-11 0,-11 6 0,-20 10 0,0 0 0,0 0 0,0 0 0,8-2 0,19-2 0,1 0 0,-1 3 0,44-2 0,-19 8 0,83-4 0,-72-10 0,-58 9 0,0 0 0,14-8 0,-14 7 0,-1-1 0,16-3 0,44-7 0,-58 11 0,0 0 0,22-11 0,-26 10 0,1 1 0,0 0 0,0 1 0,0 0 0,20-3 0,5 1 0,36-9 0,-46 8 0,0 0 0,-17 3 0,1 1 0,-1 0 0,0 1 0,14-1 0,-2 2 0,-3-1 0,0 2 0,0 0 0,27 5 0,-24-3 0,-17-3 0,0 0 0,0 1 0,1-1 0,-1 1 0,0 0 0,0 0 0,0 0 0,0 1 0,5 2 0,0 0 0,1 0 0,-1-1 0,1 0 0,0 0 0,0-1 0,0 0 0,0-1 0,11 1 0,3 1 0,8 0 0,1-1 0,43-3 0,-15-1 0,41-8 0,29 0 0,-77 9 0,45 3 0,-94-2 0,1 1 0,0 0 0,-1 0 0,1 0 0,-1 1 0,1-1 0,-1 1 0,0 0 0,1 1 0,-1-1 0,0 1 0,-1-1 0,1 1 0,5 6 0,0 1 0,0 1 0,-1 0 0,10 19 0,2 1 0,-6-11 0,-9-14 0,0 1 0,0 0 0,-1 0 0,0 0 0,0 0 0,-1 1 0,0-1 0,0 1 0,3 15 0,-2 3 0,-1-9 0,-1 1 0,0 19 0,-1-17 0,0-14 0,-1-1 0,0 0 0,0 1 0,0-1 0,-1 0 0,1 1 0,-1-1 0,0 0 0,-1 0 0,1 0 0,-1 0 0,0 0 0,-4 6 0,-5 6 0,1 0 0,-13 30 0,13-25 0,7-19 0,1 1 0,-1-1 0,1 1 0,-1-1 0,0 0 0,-6 5 0,5-5 0,0 1 0,0-1 0,1 1 0,-6 7 0,-2 6 0,-2-1 0,0-1 0,0 0 0,-26 20 0,-4 6 0,38-35 0,0 1 0,0 0 0,1-1 0,-6 13 0,7-13 0,-1 0 0,1 0 0,-1 0 0,0 0 0,0-1 0,-1 1 0,-5 5 0,-11 6 0,1 1 0,1 0 0,-26 35 0,-8 30 0,42-57 0,10-23 0,0 0 0,0 0 0,-1 0 0,1 0 0,-1 0 0,1 0 0,-1 0 0,-2 3 0,-9 10 0,-14 23 0,-5 6 0,17-25 0,2 1 0,0 1 0,1 0 0,1 1 0,-8 25 0,7-22 0,-3 9 0,10-20 0,-1-1 0,0-1 0,-1 1 0,-9 13 0,-13 26 0,-14 26 0,33-62 0,-23 31 0,24-36 0,0 1 0,1 0 0,-8 15 0,-10 16 0,7-14 0,3-2 0,-27 34 0,15-24 0,-38 46 0,50-65 0,1 0 0,-20 36 0,22-36 0,0 0 0,-19 19 0,-7 11 0,-12 36 0,36-57 0,-23 33 0,-33 44 0,51-80 0,-1-2 0,-2 0 0,-32 25 0,42-37 0,6-5 0,-1 0 0,1 0 0,1 1 0,-1 0 0,1 0 0,-7 12 0,-3 1 0,13-17 0,1-1 0,0 1 0,0-1 0,0 1 0,0 0 0,0 0 0,1 0 0,-3 5 0,2-3 0,0-1 0,0 0 0,0 1 0,0-1 0,-1 0 0,0 0 0,0 0 0,-6 6 0,-33 25 0,20-17 0,12-10 0,0 0 0,-18 11 0,-3 0 0,14-8 0,0-2 0,-30 14 0,-176 64 0,101-42 0,94-37 0,-7 2 0,4 2 0,-1-1 0,-60 12 0,71-19 0,0-1 0,0-1 0,-25 0 0,43-2 0,-1-1 0,1 1 0,0 0 0,-1-1 0,1 0 0,0 0 0,0 0 0,0 0 0,0 0 0,-5-4 0,-25-22 0,28 23 0,-1-4 0,0 1 0,1-1 0,0 0 0,1-1 0,0 1 0,0-1 0,0 0 0,-3-15 0,-2-2 0,-5-16 0,10 26 0,-2 0 0,-13-28 0,11 24 0,0 1 0,1-1 0,1 0 0,1 0 0,-5-39 0,7 28 0,1-1 0,4-43 0,-1 15 0,-2-9 0,2-73 0,3 99 0,2-45 0,-5 72 0,0-1 0,5-22 0,-4 18 0,0 0 0,-2 0 0,-2-21 0,1 16 0,2-31 0,10-13 0,-7 38 0,-1 17 0,0-29 0,-3 19 0,-2 0 0,-5-28 0,1 4 0,2-1 0,2-59 0,2 88 0,-10-58 0,10-313 0,1 386 0,-1 0 0,1 0 0,0 0 0,1 0 0,3-10 0,-2 10 0,-1 0 0,-1 0 0,1 0 0,-1 0 0,1-8 0,-1-19 0,2 1 0,2 0 0,14-54 0,-10 60 0,-6 20 0,-1 0 0,0 1 0,0-1 0,-1 0 0,0 0 0,1-11 0,-2 10 0,0 0 0,0 0 0,0 0 0,1 0 0,0 1 0,0-1 0,0 0 0,1 1 0,4-11 0,-4 11 2,0 0-1,0 0 1,-1 0-1,0 0 1,0 0 0,-1-10-1,1 9 7,-1 0-1,1 1 1,0-1 0,0 1-1,3-8 1,-4 12-79,1 0 0,0 0 0,0 0 0,1 0-1,-1 0 1,0 1 0,1-1 0,-1 0 0,1 1 0,-1-1 0,1 1 0,0-1 0,0 1 0,0 0-1,0 0 1,0-1 0,0 2 0,0-1 0,3-1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08:31.103"/>
    </inkml:context>
    <inkml:brush xml:id="br0">
      <inkml:brushProperty name="width" value="0.05" units="cm"/>
      <inkml:brushProperty name="height" value="0.05" units="cm"/>
      <inkml:brushProperty name="color" value="#E71224"/>
    </inkml:brush>
  </inkml:definitions>
  <inkml:trace contextRef="#ctx0" brushRef="#br0">787 1395 24575,'0'0'0,"1"-1"0,-1 1 0,0-1 0,1 1 0,-1-1 0,0 1 0,1-1 0,-1 1 0,1-1 0,-1 1 0,1-1 0,-1 1 0,1 0 0,-1-1 0,1 1 0,-1 0 0,1 0 0,-1-1 0,1 1 0,-1 0 0,1 0 0,0 0 0,-1 0 0,1 0 0,-1 0 0,1 0 0,0 0 0,21-2 0,-19 2 0,22-2 0,-1-1 0,1-1 0,29-10 0,0 1 0,-27 8 0,1 1 0,-1 1 0,32 1 0,-45 1 0,-1-1 0,1-1 0,-1 0 0,0-1 0,1 0 0,-2-1 0,19-10 0,-24 12 0,-1-1 0,0 0 0,0-1 0,0 0 0,-1 0 0,1 0 0,-1-1 0,0 1 0,-1-1 0,1 0 0,-1 0 0,-1-1 0,4-7 0,3-8 0,-1-1 0,10-39 0,-17 52 0,0 1 0,-1-1 0,0-1 0,0 1 0,-1 0 0,-1 0 0,0 0 0,0 0 0,-1 0 0,-3-10 0,-20-27 0,-23-67 0,31 77 0,14 31 0,-1-1 0,0 1 0,-1 0 0,-9-11 0,8 11 0,1 0 0,0-1 0,0 0 0,-5-8 0,-2-7 0,-1 0 0,-1 0 0,-2 2 0,0 0 0,-29-29 0,34 41 0,10 6 0,-1 1 0,1 0 0,-1 0 0,1-1 0,-1 1 0,1-1 0,0 1 0,-1-1 0,0-2 0,-2-1 0,0-1 0,0 1 0,0 0 0,-6-6 0,-4-3 0,-16-15 0,22 22 0,0-1 0,-11-12 0,-19-28 0,26 33 0,-19-18 0,11 12 0,-39-36 0,21 23 0,-25-24 0,52 48 0,0 1 0,-1 0 0,0 1 0,-26-13 0,-6-5 0,28 17 0,0 1 0,-1 1 0,0 0 0,-32-8 0,-1 7 0,22 4 0,26 4 0,-24-5 0,-1 1 0,0 2 0,-49 1 0,66 2 0,1 1 0,0-1 0,0 1 0,0 1 0,0 0 0,0 0 0,0 1 0,1 0 0,0 0 0,0 1 0,0 0 0,0 0 0,1 1 0,-9 8 0,10-7 0,-1 1 0,1 1 0,0-1 0,1 1 0,0 0 0,-5 12 0,1 3 0,-9 34 0,10-15 0,6-31 0,0 0 0,-1 0 0,-8 23 0,8-26 0,1 1 0,0-1 0,1 1 0,0-1 0,0 1 0,1 0 0,0 0 0,2 12 0,-1 12 0,0-25 0,0-1 0,0 1 0,1-1 0,0 1 0,1-1 0,-1 0 0,2 0 0,-1 0 0,1 0 0,6 8 0,7 18 0,-7-14 0,23 46 0,-18-40 0,-6-11 0,17 24 0,42 37 0,1 0 0,-59-65 0,-1-1 0,2-1 0,16 12 0,10 10 0,-15-10 0,30 27 0,-23-30 0,6 5 0,15 7 0,20 11 0,-8 1 0,-57-39 0,-1 1 0,1 0 0,-1 1 0,-1-1 0,1 1 0,-1 0 0,1 0 0,-1 0 0,-1 0 0,4 9 0,8 12 0,-10-20 0,-2-2 0,0 0 0,0 0 0,0 0 0,0-1 0,1 1 0,0-1 0,0 0 0,0 0 0,0 0 0,0 0 0,0 0 0,1-1 0,0 1 0,-1-1 0,1 0 0,0 0 0,6 2 0,4 1-1365</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0:00.372"/>
    </inkml:context>
    <inkml:brush xml:id="br0">
      <inkml:brushProperty name="width" value="0.05" units="cm"/>
      <inkml:brushProperty name="height" value="0.05" units="cm"/>
      <inkml:brushProperty name="color" value="#E71224"/>
    </inkml:brush>
  </inkml:definitions>
  <inkml:trace contextRef="#ctx0" brushRef="#br0">2203 2472 24575,'1'2'0,"1"0"0,-1 0 0,1-1 0,0 1 0,-1 0 0,1-1 0,0 1 0,0-1 0,0 0 0,0 1 0,5 1 0,-4-2 0,34 23 0,-25-15 0,0-1 0,18 8 0,-5-4 0,29 20 0,4-3 0,-40-20 0,1-1 0,0 0 0,1-2 0,-1 0 0,32 4 0,-23-7 0,0-2 0,41-2 0,-15 0 0,-43 0 0,-1-1 0,0 0 0,1 0 0,-1-1 0,0 0 0,-1-1 0,1 0 0,-1 0 0,1-1 0,-1 0 0,13-11 0,6-6 0,-21 18 0,0-1 0,0 0 0,-1-1 0,0 1 0,0-1 0,0 0 0,-1-1 0,0 1 0,7-12 0,-7 6 0,-1 0 0,0 0 0,-1-1 0,3-25 0,3-10 0,-6 34 0,2-28 0,-1 0 0,-2 25 0,0-28 0,-2 29 0,0 0 0,4-19 0,0 5 0,-2-1 0,0 0 0,-4-34 0,0 1 0,2-488 0,0 548 0,1-1 0,0 1 0,0-1 0,0 1 0,0-1 0,1 1 0,1-4 0,-1 3 0,0 1 0,0-1 0,-1 0 0,0 0 0,0 1 0,1-9 0,-2 0 0,1-1 0,1 0 0,0 1 0,1 0 0,0-1 0,1 1 0,0 0 0,10-17 0,-6 8 0,-7 18 0,0 0 0,0 1 0,1-1 0,0 0 0,0 1 0,4-7 0,14-25 0,-16 27 0,0 1 0,0 0 0,6-8 0,44-46 0,-33 40 0,30-42 0,5-21 0,-50 75 0,1 1 0,0 0 0,14-14 0,-12 14 0,-1-1 0,0 1 0,7-12 0,17-37 0,-20 41 0,-11 15 0,1-1 0,-1 0 0,1 0 0,-1 0 0,0 0 0,1 0 0,-1 0 0,0 0 0,-1 0 0,1-1 0,0 1 0,-1 0 0,1-4 0,1-3 0,-1 0 0,1 0 0,1 0 0,5-14 0,-3 6 0,-1 0 0,-1 0 0,-1-1 0,0 1 0,-1 0 0,-3-35 0,2 11 0,-1 29 0,-1 1 0,0-1 0,-1 1 0,0-1 0,-6-15 0,0 0 0,7 23 0,0-1 0,0 1 0,0 0 0,-1 1 0,-5-8 0,-5-6 0,11 13 0,-4-7 0,-1 0 0,-11-14 0,15 22 0,0 0 0,0 1 0,0-1 0,0 1 0,0-1 0,0 1 0,-1 0 0,1 0 0,-1 0 0,1 1 0,-8-3 0,-49-18 0,42 14 0,13 6 0,-1-1 0,0 2 0,-10-4 0,-43-6 0,27 5 0,0 0 0,-56-1 0,46 6 0,-37 3 0,67 0 0,-1 0 0,1 1 0,0 1 0,-16 7 0,-9 3 0,8-7 0,20-5 0,1 0 0,-17 6 0,-5 5 0,14-7 0,0 1 0,0 1 0,-20 13 0,34-19 0,-1 0 0,0 0 0,0 1 0,-1-2 0,1 1 0,0 0 0,-1-1 0,1 1 0,-1-1 0,1 0 0,-1 0 0,0-1 0,1 1 0,-1-1 0,0 0 0,-4 0 0,-15 0 0,-1 1 0,-33 5 0,12 3 0,22-3 0,-26 2 0,16-4 0,18-1 0,-25 0 0,18-3 0,-176-9 0,178 7 0,0-1 0,0 0 0,1-2 0,-38-14 0,46 15 0,-1 0 0,0 1 0,-15-2 0,15 2 0,0 1 0,-23-9 0,25 8 0,1 0 0,-20-4 0,19 6 0,0-2 0,0 1 0,-10-5 0,5 0 0,-1 2 0,0 0 0,0 0 0,0 2 0,0 0 0,-1 1 0,-21-1 0,17 2 0,1-2 0,-1 0 0,1-1 0,-39-14 0,-11-1 0,38 11 0,14 3 0,1 1 0,-19-2 0,-1 2 0,-32-1 0,20 0 0,15 0 0,5 2 0,-82-4 0,20 6 0,-79 3 0,132 3 0,-47 12 0,7 0 0,55-13 0,0-1 0,-31 1 0,44-4 0,1 1 0,-1 1 0,1 0 0,-1 0 0,1 1 0,0 0 0,0 0 0,0 1 0,-14 9 0,8-6 0,10-5 0,0 0 0,0 1 0,1 0 0,-1 0 0,0 0 0,1 1 0,-4 3 0,-60 53 0,42-37 0,17-15 0,0-1 0,0 2 0,1-1 0,0 2 0,1-1 0,-11 16 0,16-19 0,0-1 0,1 1 0,0-1 0,-1 1 0,2 0 0,-2 10 0,2-9 0,0 0 0,-1-1 0,0 1 0,-4 11 0,1-5 0,2 0 0,-1 0 0,1 0 0,1 1 0,1-1 0,0 1 0,1 14 0,1 12 0,-2-27 0,1 1 0,1-1 0,1 1 0,-1-1 0,9 22 0,31 61 0,-38-87 0,28 50 0,-19-37 0,14 32 0,-22-42 0,1 0 0,0-1 0,1 0 0,0-1 0,1 1 0,0-1 0,15 14 0,4 9 0,-22-26 0,1 0 0,-1-1 0,1 0 0,10 9 0,-5-5 0,0 0 0,0 0 0,-1 1 0,0 1 0,11 17 0,44 50 0,-57-70 0,0 0 0,1 0 0,0-1 0,0 0 0,14 8 0,-12-8 0,-1-1 0,0 2 0,0 0 0,12 13 0,-2 1 0,1-1 0,48 37 0,-39-34 0,28 29 0,60 65 0,-27-19 0,14 5 0,-90-90 0,0 2 0,14 20 0,5 5 0,-12-19 0,0-1 0,2-1 0,0-1 0,36 21 0,8 13 0,-49-38 0,2 0 0,35 20 0,-35-23 0,38 29 0,-4 8 0,65 50 0,-98-85 0,27 14 0,-24-15 0,-15-8 0,0-1 0,0 0 0,0-1 0,15 5 0,32 1 0,-30-6 0,-3-2 0,0 0 0,32-3 0,-12 0 0,-34 0 34,0 0-1,0 0 0,18-6 1,15-2-1533,-35 8-5327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0:37.721"/>
    </inkml:context>
    <inkml:brush xml:id="br0">
      <inkml:brushProperty name="width" value="0.05" units="cm"/>
      <inkml:brushProperty name="height" value="0.05" units="cm"/>
      <inkml:brushProperty name="color" value="#E71224"/>
    </inkml:brush>
  </inkml:definitions>
  <inkml:trace contextRef="#ctx0" brushRef="#br0">544 100 24575,'0'-1'0,"0"0"0,0 0 0,1 1 0,-1-1 0,1 0 0,-1 0 0,0 0 0,1 1 0,-1-1 0,1 0 0,-1 0 0,1 1 0,0-1 0,-1 1 0,1-1 0,0 0 0,0 1 0,-1-1 0,1 1 0,0 0 0,0-1 0,-1 1 0,2-1 0,25-8 0,-20 7 0,10-3 0,-1 0 0,1 1 0,-1 0 0,1 2 0,33-2 0,40-6 0,-75 10 0,64 3 0,-68-1 0,0-1 0,-1 2 0,1-1 0,-1 2 0,15 5 0,83 38 0,-74-27 0,34 25 0,-41-26 0,10 11 0,-28-22 0,0 0 0,1 0 0,21 11 0,-24-15 0,-1 0 0,0 0 0,-1 1 0,8 6 0,8 7 0,-10-8 0,0 1 0,0 0 0,-1 1 0,16 23 0,-14-18 0,26 28 0,-21-26 0,0 2 0,-2-1 0,20 36 0,-7-12 0,-13-23 0,32 34 0,-3-6 0,4 20 0,-18-25 0,-3-11 0,-21-26 0,0-1 0,0 1 0,-1 0 0,0 1 0,0-1 0,-1 1 0,7 15 0,-7-13 0,0 0 0,1 0 0,0 0 0,1-1 0,7 10 0,-5-7 0,15 27 0,30 104 0,-7-17 0,-14-59 0,-20-46 0,-1 1 0,-2 1 0,11 36 0,-14-39 0,1-1 0,12 26 0,7 20 0,46 141 0,-55-150 0,-14-40 0,2-1 0,0 0 0,13 28 0,-12-30 0,-1-1 0,0 1 0,-1 0 0,0 0 0,-1 1 0,2 15 0,7 32 0,1-26 0,-10-29 0,0 1 0,0 0 0,-1 0 0,0 0 0,2 14 0,-2 28 0,2 21 0,1-21 0,-4 91 0,-3-65 0,1-69 0,0 1 0,0-1 0,-1 1 0,0-1 0,0 0 0,-1 0 0,1 0 0,-1 0 0,-6 8 0,-8 19 0,1-1 0,12-26 0,0 1 0,1 0 0,0 0 0,-4 13 0,2-5 0,0-1 0,0 0 0,-9 15 0,-4 9 0,14-28 0,-1 0 0,0 0 0,0-1 0,-1 0 0,0 0 0,-1 0 0,0-1 0,0 0 0,-1 0 0,0-1 0,-14 10 0,-89 60 0,96-69 0,0 0 0,-1-2 0,1 0 0,-2-1 0,-27 6 0,34-9 0,-11 1 0,0 0 0,0-2 0,0 0 0,-38-5 0,46 2 0,0-1 0,1 0 0,-19-7 0,13 4 0,-96-39 0,16 7 0,51 22 0,1-2 0,0-2 0,-47-30 0,27 2 0,-13-7 0,-44-34 0,60 41 0,-78-60 0,116 87 0,2 0 0,-26-32 0,11 11 0,-46-58 0,61 70-153,0 0 0,2-2 0,-23-47 0,43 77 153,-33-57 178,-24-48 256,51 93-476,-98-228-1423,75 154 1766,-16-37 212,39 109-421,2 0 1,0 0-1,1-1 1,-1-17 0,-8-29 137,-20-64-230,6-6 0,14 84 0,2 1 0,-9-87 0,11 54 0,4 40 0,-1-50 0,6 69 0,-1 9 0,1-1 0,1 1 0,0 0 0,1-1 0,0 1 0,1 0 0,7-22 0,34-88 0,-30 79 0,34-73 0,-40 99 0,10-31 0,-13 34 0,1-1 0,0 1 0,9-16 0,-2 9 0,-7 10 0,1 1 0,0-1 0,1 2 0,0-1 0,12-11 0,-6 9 0,-8 6 0,0 1 0,1 1 0,7-6 0,-11 9 0,0 1 0,0-1 0,0 1 0,1-1 0,-1 1 0,0 0 0,1 1 0,-1-1 0,0 0 0,1 1 0,4 0 0,37-5 0,-36 4 0,0 0 0,0 0 0,0 1 0,-1-1 0,1 2 0,14 2 0,-7 1 0,1 1 0,-1 1 0,0 0 0,-1 1 0,29 18 0,-32-16 0,-1 0 0,0 1 0,-1 0 0,10 12 0,-18-19 0,20 18 0,-16-16 0,0 1 0,0 1 0,9 11 0,5 9-1365</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3:57.982"/>
    </inkml:context>
    <inkml:brush xml:id="br0">
      <inkml:brushProperty name="width" value="0.05" units="cm"/>
      <inkml:brushProperty name="height" value="0.05" units="cm"/>
      <inkml:brushProperty name="color" value="#E71224"/>
    </inkml:brush>
  </inkml:definitions>
  <inkml:trace contextRef="#ctx0" brushRef="#br0">141 93 24575,'0'-1'0,"1"-1"0,-1 1 0,1-1 0,0 1 0,-1-1 0,1 1 0,0 0 0,0-1 0,0 1 0,0 0 0,0 0 0,0 0 0,3-2 0,16-13 0,-16 14 0,1-1 0,-1 1 0,1 0 0,-1 1 0,1-1 0,0 1 0,0 0 0,0 0 0,6 0 0,47 1 0,-45 2 0,1-2 0,-1 0 0,15-2 0,64-9 0,15-3 0,-33 7 0,-27 3 0,-27 1 0,32 1 0,-47 2 0,1 1 0,-1-1 0,1 1 0,-1 0 0,0 0 0,0 1 0,1 0 0,-1 0 0,0 0 0,0 0 0,4 4 0,-4-4 0,0 1 0,0-1 0,0 1 0,1-1 0,-1-1 0,1 1 0,8 0 0,-7 0 0,0-1 0,-1 1 0,1 0 0,10 5 0,8 5 0,0-2 0,41 12 0,-51-17 0,8 2 0,0 1 0,0 1 0,37 21 0,6 10 0,-28-19 0,-2 2 0,0 2 0,57 50 0,-76-59 0,30 21 0,-5-5 0,4 1 0,-30-19 0,0 0 0,1-1 0,22 12 0,-5-1 0,-22-15 0,0-1 0,17 9 0,13 10 0,-9-4 0,-16-13 0,27 23 0,52 60 0,-4 16 0,9 44 0,-86-128 0,-1 1 0,-1 0 0,17 54 0,-5-13 0,-18-50 0,-1 1 0,0 0 0,-2 0 0,0 0 0,-1 1 0,-1-1 0,0 33 0,-1-10 0,0-27 0,0 0 0,-2 0 0,1 0 0,-4 18 0,1-25 0,1 1 0,-1-1 0,0 0 0,-1 0 0,0 0 0,0 0 0,-9 10 0,-40 41 0,33-37 0,13-15 0,1 0 0,-1 0 0,0 0 0,-1-1 0,1 0 0,-1 0 0,0-1 0,0 0 0,-12 3 0,12-4 0,-10 5 0,0-1 0,0-1 0,-1-1 0,0-1 0,0 0 0,-37 1 0,12-5 0,15 0 0,-1 0 0,0-2 0,1-1 0,-56-14 0,-39-16 0,85 19 0,27 9 0,0 1 0,-1 0 0,-23-3 0,-116-15 0,62 2 0,-49-8 0,128 25 0,0 1 0,1-1 0,-14-6 0,-1-1 0,0 3 0,-26-10 0,0-1 0,-52-28 0,79 32 0,-35-29 0,13 10 0,25 18 0,-1 0 0,2-1 0,-32-33 0,23 22 0,23 21 0,-1 0 0,1 0 0,-11-13 0,-2-6 0,0 1 0,-32-29 0,45 46 0,0 0 0,0-1 0,1 0 0,0 0 0,-6-13 0,5 10 0,0 0 0,-11-15 0,-38-52 0,42 60 0,-9-22 0,8 14 0,-79-147 0,69 131 0,-12-27 0,29 51 0,1 0 0,0-1 0,-3-24 0,0-57 0,1 23 0,4-101 0,4 162 0,0 10 0,1 1 0,-1-1 0,1 1 0,1 0 0,-1 0 0,1-1 0,0 1 0,0 0 0,3-5 0,1 0 0,0 1 0,0-1 0,12-11 0,-16 19 0,0 0 0,1 1 0,-1-1 0,0 1 0,1-1 0,-1 1 0,1 0 0,-1 0 0,1 0 0,0 0 0,-1 1 0,1-1 0,0 1 0,0 0 0,-1-1 0,1 1 0,0 0 0,0 1 0,0-1 0,3 1 0,7 2 0,-1-1 0,23 10 0,-34-12 0,9 3 0,1-1 0,0 0 0,18 1 0,2 1 0,-22-3-1365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3:57.983"/>
    </inkml:context>
    <inkml:brush xml:id="br0">
      <inkml:brushProperty name="width" value="0.05" units="cm"/>
      <inkml:brushProperty name="height" value="0.05" units="cm"/>
      <inkml:brushProperty name="color" value="#E71224"/>
    </inkml:brush>
  </inkml:definitions>
  <inkml:trace contextRef="#ctx0" brushRef="#br0">164 453 24575,'7'1'0,"-1"-1"0,1 0 0,0-1 0,-1 0 0,1 0 0,-1 0 0,1 0 0,-1-1 0,1 0 0,-1-1 0,0 1 0,0-1 0,0-1 0,-1 1 0,9-6 0,-3 1 0,1 0 0,0 1 0,1 1 0,13-5 0,-12 4 0,1 1 0,24-17 0,-27 15 0,1 0 0,1 1 0,-1 0 0,1 1 0,18-6 0,-18 7 0,0-1 0,-1-1 0,0-1 0,18-13 0,-18 12 0,1 0 0,-1 1 0,25-11 0,-11 6 0,-20 10 0,0 0 0,0 0 0,0 0 0,8-2 0,19-2 0,1 0 0,-1 3 0,44-2 0,-19 8 0,83-4 0,-72-10 0,-58 9 0,0 0 0,14-8 0,-14 7 0,-1-1 0,16-3 0,44-7 0,-58 11 0,0 0 0,22-11 0,-26 10 0,1 1 0,0 0 0,0 1 0,0 0 0,20-3 0,5 1 0,36-9 0,-46 8 0,0 0 0,-17 3 0,1 1 0,-1 0 0,0 1 0,14-1 0,-2 2 0,-3-1 0,0 2 0,0 0 0,27 5 0,-24-3 0,-17-3 0,0 0 0,0 1 0,1-1 0,-1 1 0,0 0 0,0 0 0,0 0 0,0 1 0,5 2 0,0 0 0,1 0 0,-1-1 0,1 0 0,0 0 0,0-1 0,0 0 0,0-1 0,11 1 0,3 1 0,8 0 0,1-1 0,43-3 0,-15-1 0,41-8 0,29 0 0,-77 9 0,45 3 0,-94-2 0,1 1 0,0 0 0,-1 0 0,1 0 0,-1 1 0,1-1 0,-1 1 0,0 0 0,1 1 0,-1-1 0,0 1 0,-1-1 0,1 1 0,5 6 0,0 1 0,0 1 0,-1 0 0,10 19 0,2 1 0,-6-11 0,-9-14 0,0 1 0,0 0 0,-1 0 0,0 0 0,0 0 0,-1 1 0,0-1 0,0 1 0,3 15 0,-2 3 0,-1-9 0,-1 1 0,0 19 0,-1-17 0,0-14 0,-1-1 0,0 0 0,0 1 0,0-1 0,-1 0 0,1 1 0,-1-1 0,0 0 0,-1 0 0,1 0 0,-1 0 0,0 0 0,-4 6 0,-5 6 0,1 0 0,-13 30 0,13-25 0,7-19 0,1 1 0,-1-1 0,1 1 0,-1-1 0,0 0 0,-6 5 0,5-5 0,0 1 0,0-1 0,1 1 0,-6 7 0,-2 6 0,-2-1 0,0-1 0,0 0 0,-26 20 0,-4 6 0,38-35 0,0 1 0,0 0 0,1-1 0,-6 13 0,7-13 0,-1 0 0,1 0 0,-1 0 0,0 0 0,0-1 0,-1 1 0,-5 5 0,-11 6 0,1 1 0,1 0 0,-26 35 0,-8 30 0,42-57 0,10-23 0,0 0 0,0 0 0,-1 0 0,1 0 0,-1 0 0,1 0 0,-1 0 0,-2 3 0,-9 10 0,-14 23 0,-5 6 0,17-25 0,2 1 0,0 1 0,1 0 0,1 1 0,-8 25 0,7-22 0,-3 9 0,10-20 0,-1-1 0,0-1 0,-1 1 0,-9 13 0,-13 26 0,-14 26 0,33-62 0,-23 31 0,24-36 0,0 1 0,1 0 0,-8 15 0,-10 16 0,7-14 0,3-2 0,-27 34 0,15-24 0,-38 46 0,50-65 0,1 0 0,-20 36 0,22-36 0,0 0 0,-19 19 0,-7 11 0,-12 36 0,36-57 0,-23 33 0,-33 44 0,51-80 0,-1-2 0,-2 0 0,-32 25 0,42-37 0,6-5 0,-1 0 0,1 0 0,1 1 0,-1 0 0,1 0 0,-7 12 0,-3 1 0,13-17 0,1-1 0,0 1 0,0-1 0,0 1 0,0 0 0,0 0 0,1 0 0,-3 5 0,2-3 0,0-1 0,0 0 0,0 1 0,0-1 0,-1 0 0,0 0 0,0 0 0,-6 6 0,-33 25 0,20-17 0,12-10 0,0 0 0,-18 11 0,-3 0 0,14-8 0,0-2 0,-30 14 0,-176 64 0,101-42 0,94-37 0,-7 2 0,4 2 0,-1-1 0,-60 12 0,71-19 0,0-1 0,0-1 0,-25 0 0,43-2 0,-1-1 0,1 1 0,0 0 0,-1-1 0,1 0 0,0 0 0,0 0 0,0 0 0,0 0 0,-5-4 0,-25-22 0,28 23 0,-1-4 0,0 1 0,1-1 0,0 0 0,1-1 0,0 1 0,0-1 0,0 0 0,-3-15 0,-2-2 0,-5-16 0,10 26 0,-2 0 0,-13-28 0,11 24 0,0 1 0,1-1 0,1 0 0,1 0 0,-5-39 0,7 28 0,1-1 0,4-43 0,-1 15 0,-2-9 0,2-73 0,3 99 0,2-45 0,-5 72 0,0-1 0,5-22 0,-4 18 0,0 0 0,-2 0 0,-2-21 0,1 16 0,2-31 0,10-13 0,-7 38 0,-1 17 0,0-29 0,-3 19 0,-2 0 0,-5-28 0,1 4 0,2-1 0,2-59 0,2 88 0,-10-58 0,10-313 0,1 386 0,-1 0 0,1 0 0,0 0 0,1 0 0,3-10 0,-2 10 0,-1 0 0,-1 0 0,1 0 0,-1 0 0,1-8 0,-1-19 0,2 1 0,2 0 0,14-54 0,-10 60 0,-6 20 0,-1 0 0,0 1 0,0-1 0,-1 0 0,0 0 0,1-11 0,-2 10 0,0 0 0,0 0 0,0 0 0,1 0 0,0 1 0,0-1 0,0 0 0,1 1 0,4-11 0,-4 11 2,0 0-1,0 0 1,-1 0-1,0 0 1,0 0 0,-1-10-1,1 9 7,-1 0-1,1 1 1,0-1 0,0 1-1,3-8 1,-4 12-79,1 0 0,0 0 0,0 0 0,1 0-1,-1 0 1,0 1 0,1-1 0,-1 0 0,1 1 0,-1-1 0,1 1 0,0-1 0,0 1 0,0 0-1,0 0 1,0-1 0,0 2 0,0-1 0,3-1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3:57.984"/>
    </inkml:context>
    <inkml:brush xml:id="br0">
      <inkml:brushProperty name="width" value="0.05" units="cm"/>
      <inkml:brushProperty name="height" value="0.05" units="cm"/>
      <inkml:brushProperty name="color" value="#E71224"/>
    </inkml:brush>
  </inkml:definitions>
  <inkml:trace contextRef="#ctx0" brushRef="#br0">787 1395 24575,'0'0'0,"1"-1"0,-1 1 0,0-1 0,1 1 0,-1-1 0,0 1 0,1-1 0,-1 1 0,1-1 0,-1 1 0,1-1 0,-1 1 0,1 0 0,-1-1 0,1 1 0,-1 0 0,1 0 0,-1-1 0,1 1 0,-1 0 0,1 0 0,0 0 0,-1 0 0,1 0 0,-1 0 0,1 0 0,0 0 0,21-2 0,-19 2 0,22-2 0,-1-1 0,1-1 0,29-10 0,0 1 0,-27 8 0,1 1 0,-1 1 0,32 1 0,-45 1 0,-1-1 0,1-1 0,-1 0 0,0-1 0,1 0 0,-2-1 0,19-10 0,-24 12 0,-1-1 0,0 0 0,0-1 0,0 0 0,-1 0 0,1 0 0,-1-1 0,0 1 0,-1-1 0,1 0 0,-1 0 0,-1-1 0,4-7 0,3-8 0,-1-1 0,10-39 0,-17 52 0,0 1 0,-1-1 0,0-1 0,0 1 0,-1 0 0,-1 0 0,0 0 0,0 0 0,-1 0 0,-3-10 0,-20-27 0,-23-67 0,31 77 0,14 31 0,-1-1 0,0 1 0,-1 0 0,-9-11 0,8 11 0,1 0 0,0-1 0,0 0 0,-5-8 0,-2-7 0,-1 0 0,-1 0 0,-2 2 0,0 0 0,-29-29 0,34 41 0,10 6 0,-1 1 0,1 0 0,-1 0 0,1-1 0,-1 1 0,1-1 0,0 1 0,-1-1 0,0-2 0,-2-1 0,0-1 0,0 1 0,0 0 0,-6-6 0,-4-3 0,-16-15 0,22 22 0,0-1 0,-11-12 0,-19-28 0,26 33 0,-19-18 0,11 12 0,-39-36 0,21 23 0,-25-24 0,52 48 0,0 1 0,-1 0 0,0 1 0,-26-13 0,-6-5 0,28 17 0,0 1 0,-1 1 0,0 0 0,-32-8 0,-1 7 0,22 4 0,26 4 0,-24-5 0,-1 1 0,0 2 0,-49 1 0,66 2 0,1 1 0,0-1 0,0 1 0,0 1 0,0 0 0,0 0 0,0 1 0,1 0 0,0 0 0,0 1 0,0 0 0,0 0 0,1 1 0,-9 8 0,10-7 0,-1 1 0,1 1 0,0-1 0,1 1 0,0 0 0,-5 12 0,1 3 0,-9 34 0,10-15 0,6-31 0,0 0 0,-1 0 0,-8 23 0,8-26 0,1 1 0,0-1 0,1 1 0,0-1 0,0 1 0,1 0 0,0 0 0,2 12 0,-1 12 0,0-25 0,0-1 0,0 1 0,1-1 0,0 1 0,1-1 0,-1 0 0,2 0 0,-1 0 0,1 0 0,6 8 0,7 18 0,-7-14 0,23 46 0,-18-40 0,-6-11 0,17 24 0,42 37 0,1 0 0,-59-65 0,-1-1 0,2-1 0,16 12 0,10 10 0,-15-10 0,30 27 0,-23-30 0,6 5 0,15 7 0,20 11 0,-8 1 0,-57-39 0,-1 1 0,1 0 0,-1 1 0,-1-1 0,1 1 0,-1 0 0,1 0 0,-1 0 0,-1 0 0,4 9 0,8 12 0,-10-20 0,-2-2 0,0 0 0,0 0 0,0 0 0,0-1 0,1 1 0,0-1 0,0 0 0,0 0 0,0 0 0,0 0 0,0 0 0,1-1 0,0 1 0,-1-1 0,1 0 0,0 0 0,6 2 0,4 1-1365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3:57.985"/>
    </inkml:context>
    <inkml:brush xml:id="br0">
      <inkml:brushProperty name="width" value="0.05" units="cm"/>
      <inkml:brushProperty name="height" value="0.05" units="cm"/>
      <inkml:brushProperty name="color" value="#E71224"/>
    </inkml:brush>
  </inkml:definitions>
  <inkml:trace contextRef="#ctx0" brushRef="#br0">2203 2472 24575,'1'2'0,"1"0"0,-1 0 0,1-1 0,0 1 0,-1 0 0,1-1 0,0 1 0,0-1 0,0 0 0,0 1 0,5 1 0,-4-2 0,34 23 0,-25-15 0,0-1 0,18 8 0,-5-4 0,29 20 0,4-3 0,-40-20 0,1-1 0,0 0 0,1-2 0,-1 0 0,32 4 0,-23-7 0,0-2 0,41-2 0,-15 0 0,-43 0 0,-1-1 0,0 0 0,1 0 0,-1-1 0,0 0 0,-1-1 0,1 0 0,-1 0 0,1-1 0,-1 0 0,13-11 0,6-6 0,-21 18 0,0-1 0,0 0 0,-1-1 0,0 1 0,0-1 0,0 0 0,-1-1 0,0 1 0,7-12 0,-7 6 0,-1 0 0,0 0 0,-1-1 0,3-25 0,3-10 0,-6 34 0,2-28 0,-1 0 0,-2 25 0,0-28 0,-2 29 0,0 0 0,4-19 0,0 5 0,-2-1 0,0 0 0,-4-34 0,0 1 0,2-488 0,0 548 0,1-1 0,0 1 0,0-1 0,0 1 0,0-1 0,1 1 0,1-4 0,-1 3 0,0 1 0,0-1 0,-1 0 0,0 0 0,0 1 0,1-9 0,-2 0 0,1-1 0,1 0 0,0 1 0,1 0 0,0-1 0,1 1 0,0 0 0,10-17 0,-6 8 0,-7 18 0,0 0 0,0 1 0,1-1 0,0 0 0,0 1 0,4-7 0,14-25 0,-16 27 0,0 1 0,0 0 0,6-8 0,44-46 0,-33 40 0,30-42 0,5-21 0,-50 75 0,1 1 0,0 0 0,14-14 0,-12 14 0,-1-1 0,0 1 0,7-12 0,17-37 0,-20 41 0,-11 15 0,1-1 0,-1 0 0,1 0 0,-1 0 0,0 0 0,1 0 0,-1 0 0,0 0 0,-1 0 0,1-1 0,0 1 0,-1 0 0,1-4 0,1-3 0,-1 0 0,1 0 0,1 0 0,5-14 0,-3 6 0,-1 0 0,-1 0 0,-1-1 0,0 1 0,-1 0 0,-3-35 0,2 11 0,-1 29 0,-1 1 0,0-1 0,-1 1 0,0-1 0,-6-15 0,0 0 0,7 23 0,0-1 0,0 1 0,0 0 0,-1 1 0,-5-8 0,-5-6 0,11 13 0,-4-7 0,-1 0 0,-11-14 0,15 22 0,0 0 0,0 1 0,0-1 0,0 1 0,0-1 0,0 1 0,-1 0 0,1 0 0,-1 0 0,1 1 0,-8-3 0,-49-18 0,42 14 0,13 6 0,-1-1 0,0 2 0,-10-4 0,-43-6 0,27 5 0,0 0 0,-56-1 0,46 6 0,-37 3 0,67 0 0,-1 0 0,1 1 0,0 1 0,-16 7 0,-9 3 0,8-7 0,20-5 0,1 0 0,-17 6 0,-5 5 0,14-7 0,0 1 0,0 1 0,-20 13 0,34-19 0,-1 0 0,0 0 0,0 1 0,-1-2 0,1 1 0,0 0 0,-1-1 0,1 1 0,-1-1 0,1 0 0,-1 0 0,0-1 0,1 1 0,-1-1 0,0 0 0,-4 0 0,-15 0 0,-1 1 0,-33 5 0,12 3 0,22-3 0,-26 2 0,16-4 0,18-1 0,-25 0 0,18-3 0,-176-9 0,178 7 0,0-1 0,0 0 0,1-2 0,-38-14 0,46 15 0,-1 0 0,0 1 0,-15-2 0,15 2 0,0 1 0,-23-9 0,25 8 0,1 0 0,-20-4 0,19 6 0,0-2 0,0 1 0,-10-5 0,5 0 0,-1 2 0,0 0 0,0 0 0,0 2 0,0 0 0,-1 1 0,-21-1 0,17 2 0,1-2 0,-1 0 0,1-1 0,-39-14 0,-11-1 0,38 11 0,14 3 0,1 1 0,-19-2 0,-1 2 0,-32-1 0,20 0 0,15 0 0,5 2 0,-82-4 0,20 6 0,-79 3 0,132 3 0,-47 12 0,7 0 0,55-13 0,0-1 0,-31 1 0,44-4 0,1 1 0,-1 1 0,1 0 0,-1 0 0,1 1 0,0 0 0,0 0 0,0 1 0,-14 9 0,8-6 0,10-5 0,0 0 0,0 1 0,1 0 0,-1 0 0,0 0 0,1 1 0,-4 3 0,-60 53 0,42-37 0,17-15 0,0-1 0,0 2 0,1-1 0,0 2 0,1-1 0,-11 16 0,16-19 0,0-1 0,1 1 0,0-1 0,-1 1 0,2 0 0,-2 10 0,2-9 0,0 0 0,-1-1 0,0 1 0,-4 11 0,1-5 0,2 0 0,-1 0 0,1 0 0,1 1 0,1-1 0,0 1 0,1 14 0,1 12 0,-2-27 0,1 1 0,1-1 0,1 1 0,-1-1 0,9 22 0,31 61 0,-38-87 0,28 50 0,-19-37 0,14 32 0,-22-42 0,1 0 0,0-1 0,1 0 0,0-1 0,1 1 0,0-1 0,15 14 0,4 9 0,-22-26 0,1 0 0,-1-1 0,1 0 0,10 9 0,-5-5 0,0 0 0,0 0 0,-1 1 0,0 1 0,11 17 0,44 50 0,-57-70 0,0 0 0,1 0 0,0-1 0,0 0 0,14 8 0,-12-8 0,-1-1 0,0 2 0,0 0 0,12 13 0,-2 1 0,1-1 0,48 37 0,-39-34 0,28 29 0,60 65 0,-27-19 0,14 5 0,-90-90 0,0 2 0,14 20 0,5 5 0,-12-19 0,0-1 0,2-1 0,0-1 0,36 21 0,8 13 0,-49-38 0,2 0 0,35 20 0,-35-23 0,38 29 0,-4 8 0,65 50 0,-98-85 0,27 14 0,-24-15 0,-15-8 0,0-1 0,0 0 0,0-1 0,15 5 0,32 1 0,-30-6 0,-3-2 0,0 0 0,32-3 0,-12 0 0,-34 0 34,0 0-1,0 0 0,18-6 1,15-2-1533,-35 8-5327</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8T06:13:57.986"/>
    </inkml:context>
    <inkml:brush xml:id="br0">
      <inkml:brushProperty name="width" value="0.05" units="cm"/>
      <inkml:brushProperty name="height" value="0.05" units="cm"/>
      <inkml:brushProperty name="color" value="#E71224"/>
    </inkml:brush>
  </inkml:definitions>
  <inkml:trace contextRef="#ctx0" brushRef="#br0">544 100 24575,'0'-1'0,"0"0"0,0 0 0,1 1 0,-1-1 0,1 0 0,-1 0 0,0 0 0,1 1 0,-1-1 0,1 0 0,-1 0 0,1 1 0,0-1 0,-1 1 0,1-1 0,0 0 0,0 1 0,-1-1 0,1 1 0,0 0 0,0-1 0,-1 1 0,2-1 0,25-8 0,-20 7 0,10-3 0,-1 0 0,1 1 0,-1 0 0,1 2 0,33-2 0,40-6 0,-75 10 0,64 3 0,-68-1 0,0-1 0,-1 2 0,1-1 0,-1 2 0,15 5 0,83 38 0,-74-27 0,34 25 0,-41-26 0,10 11 0,-28-22 0,0 0 0,1 0 0,21 11 0,-24-15 0,-1 0 0,0 0 0,-1 1 0,8 6 0,8 7 0,-10-8 0,0 1 0,0 0 0,-1 1 0,16 23 0,-14-18 0,26 28 0,-21-26 0,0 2 0,-2-1 0,20 36 0,-7-12 0,-13-23 0,32 34 0,-3-6 0,4 20 0,-18-25 0,-3-11 0,-21-26 0,0-1 0,0 1 0,-1 0 0,0 1 0,0-1 0,-1 1 0,7 15 0,-7-13 0,0 0 0,1 0 0,0 0 0,1-1 0,7 10 0,-5-7 0,15 27 0,30 104 0,-7-17 0,-14-59 0,-20-46 0,-1 1 0,-2 1 0,11 36 0,-14-39 0,1-1 0,12 26 0,7 20 0,46 141 0,-55-150 0,-14-40 0,2-1 0,0 0 0,13 28 0,-12-30 0,-1-1 0,0 1 0,-1 0 0,0 0 0,-1 1 0,2 15 0,7 32 0,1-26 0,-10-29 0,0 1 0,0 0 0,-1 0 0,0 0 0,2 14 0,-2 28 0,2 21 0,1-21 0,-4 91 0,-3-65 0,1-69 0,0 1 0,0-1 0,-1 1 0,0-1 0,0 0 0,-1 0 0,1 0 0,-1 0 0,-6 8 0,-8 19 0,1-1 0,12-26 0,0 1 0,1 0 0,0 0 0,-4 13 0,2-5 0,0-1 0,0 0 0,-9 15 0,-4 9 0,14-28 0,-1 0 0,0 0 0,0-1 0,-1 0 0,0 0 0,-1 0 0,0-1 0,0 0 0,-1 0 0,0-1 0,-14 10 0,-89 60 0,96-69 0,0 0 0,-1-2 0,1 0 0,-2-1 0,-27 6 0,34-9 0,-11 1 0,0 0 0,0-2 0,0 0 0,-38-5 0,46 2 0,0-1 0,1 0 0,-19-7 0,13 4 0,-96-39 0,16 7 0,51 22 0,1-2 0,0-2 0,-47-30 0,27 2 0,-13-7 0,-44-34 0,60 41 0,-78-60 0,116 87 0,2 0 0,-26-32 0,11 11 0,-46-58 0,61 70-153,0 0 0,2-2 0,-23-47 0,43 77 153,-33-57 178,-24-48 256,51 93-476,-98-228-1423,75 154 1766,-16-37 212,39 109-421,2 0 1,0 0-1,1-1 1,-1-17 0,-8-29 137,-20-64-230,6-6 0,14 84 0,2 1 0,-9-87 0,11 54 0,4 40 0,-1-50 0,6 69 0,-1 9 0,1-1 0,1 1 0,0 0 0,1-1 0,0 1 0,1 0 0,7-22 0,34-88 0,-30 79 0,34-73 0,-40 99 0,10-31 0,-13 34 0,1-1 0,0 1 0,9-16 0,-2 9 0,-7 10 0,1 1 0,0-1 0,1 2 0,0-1 0,12-11 0,-6 9 0,-8 6 0,0 1 0,1 1 0,7-6 0,-11 9 0,0 1 0,0-1 0,0 1 0,1-1 0,-1 1 0,0 0 0,1 1 0,-1-1 0,0 0 0,1 1 0,4 0 0,37-5 0,-36 4 0,0 0 0,0 0 0,0 1 0,-1-1 0,1 2 0,14 2 0,-7 1 0,1 1 0,-1 1 0,0 0 0,-1 1 0,29 18 0,-32-16 0,-1 0 0,0 1 0,-1 0 0,10 12 0,-18-19 0,20 18 0,-16-16 0,0 1 0,0 1 0,9 11 0,5 9-1365</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12" name="Rectangle 11"/>
          <p:cNvSpPr/>
          <p:nvPr/>
        </p:nvSpPr>
        <p:spPr>
          <a:xfrm>
            <a:off x="0" y="6448817"/>
            <a:ext cx="12192000" cy="42375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3821987" y="2246808"/>
            <a:ext cx="7455613" cy="1470025"/>
          </a:xfrm>
        </p:spPr>
        <p:txBody>
          <a:bodyPr/>
          <a:lstStyle>
            <a:lvl1pPr algn="l">
              <a:defRPr>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3821987" y="3719940"/>
            <a:ext cx="7455613" cy="1752600"/>
          </a:xfrm>
        </p:spPr>
        <p:txBody>
          <a:bodyPr/>
          <a:lstStyle>
            <a:lvl1pPr marL="0" indent="0" algn="l">
              <a:buNone/>
              <a:defRPr>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9600" y="6469365"/>
            <a:ext cx="2844800" cy="365125"/>
          </a:xfrm>
        </p:spPr>
        <p:txBody>
          <a:bodyPr/>
          <a:lstStyle/>
          <a:p>
            <a:fld id="{BB29D609-9CBF-4B82-9EF7-590C44D18559}" type="datetimeFigureOut">
              <a:rPr lang="en-US" smtClean="0"/>
              <a:t>08/04/2022</a:t>
            </a:fld>
            <a:endParaRPr lang="en-US"/>
          </a:p>
        </p:txBody>
      </p:sp>
      <p:sp>
        <p:nvSpPr>
          <p:cNvPr id="6" name="Slide Number Placeholder 5"/>
          <p:cNvSpPr>
            <a:spLocks noGrp="1"/>
          </p:cNvSpPr>
          <p:nvPr>
            <p:ph type="sldNum" sz="quarter" idx="12"/>
          </p:nvPr>
        </p:nvSpPr>
        <p:spPr>
          <a:xfrm>
            <a:off x="8737600" y="6469365"/>
            <a:ext cx="2844800" cy="365125"/>
          </a:xfrm>
        </p:spPr>
        <p:txBody>
          <a:bodyPr/>
          <a:lstStyle/>
          <a:p>
            <a:fld id="{30E289F1-9387-4441-83E2-833D742E86F0}" type="slidenum">
              <a:rPr lang="en-US" smtClean="0"/>
              <a:t>‹#›</a:t>
            </a:fld>
            <a:endParaRPr lang="en-US"/>
          </a:p>
        </p:txBody>
      </p:sp>
      <p:sp>
        <p:nvSpPr>
          <p:cNvPr id="13" name="Footer Placeholder 4"/>
          <p:cNvSpPr>
            <a:spLocks noGrp="1"/>
          </p:cNvSpPr>
          <p:nvPr>
            <p:ph type="ftr" sz="quarter" idx="3"/>
          </p:nvPr>
        </p:nvSpPr>
        <p:spPr>
          <a:xfrm>
            <a:off x="4165600" y="646442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4" name="Rectangle 13"/>
          <p:cNvSpPr/>
          <p:nvPr/>
        </p:nvSpPr>
        <p:spPr>
          <a:xfrm>
            <a:off x="0" y="1"/>
            <a:ext cx="12192000" cy="42375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599" y="93287"/>
            <a:ext cx="3379052" cy="2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4125" y="565754"/>
            <a:ext cx="1306951" cy="686149"/>
          </a:xfrm>
          <a:prstGeom prst="rect">
            <a:avLst/>
          </a:prstGeom>
        </p:spPr>
      </p:pic>
      <p:sp>
        <p:nvSpPr>
          <p:cNvPr id="18" name="TextBox 17"/>
          <p:cNvSpPr txBox="1"/>
          <p:nvPr/>
        </p:nvSpPr>
        <p:spPr>
          <a:xfrm>
            <a:off x="11078" y="0"/>
            <a:ext cx="1284326" cy="246221"/>
          </a:xfrm>
          <a:prstGeom prst="rect">
            <a:avLst/>
          </a:prstGeom>
          <a:noFill/>
        </p:spPr>
        <p:txBody>
          <a:bodyPr wrap="none" rtlCol="0">
            <a:spAutoFit/>
          </a:bodyPr>
          <a:lstStyle/>
          <a:p>
            <a:r>
              <a:rPr lang="en-US" sz="1000" dirty="0"/>
              <a:t>www.eng.chula.ac.th</a:t>
            </a:r>
          </a:p>
        </p:txBody>
      </p:sp>
    </p:spTree>
    <p:extLst>
      <p:ext uri="{BB962C8B-B14F-4D97-AF65-F5344CB8AC3E}">
        <p14:creationId xmlns:p14="http://schemas.microsoft.com/office/powerpoint/2010/main" val="3597868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9D609-9CBF-4B82-9EF7-590C44D18559}" type="datetimeFigureOut">
              <a:rPr lang="en-US" smtClean="0"/>
              <a:t>08/04/2022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302441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29D609-9CBF-4B82-9EF7-590C44D18559}" type="datetimeFigureOut">
              <a:rPr lang="en-US" smtClean="0"/>
              <a:t>08/04/2022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383637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29D609-9CBF-4B82-9EF7-590C44D18559}" type="datetimeFigureOut">
              <a:rPr lang="en-US" smtClean="0"/>
              <a:t>08/04/2022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269360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4804"/>
            <a:ext cx="9513869" cy="862834"/>
          </a:xfrm>
        </p:spPr>
        <p:txBody>
          <a:bodyPr/>
          <a:lstStyle>
            <a:lvl1pPr algn="l">
              <a:defRPr>
                <a:solidFill>
                  <a:srgbClr val="C0000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459091"/>
            <a:ext cx="2844800" cy="365125"/>
          </a:xfrm>
        </p:spPr>
        <p:txBody>
          <a:bodyPr/>
          <a:lstStyle/>
          <a:p>
            <a:fld id="{BB29D609-9CBF-4B82-9EF7-590C44D18559}" type="datetimeFigureOut">
              <a:rPr lang="en-US" smtClean="0"/>
              <a:t>08/04/2022</a:t>
            </a:fld>
            <a:endParaRPr lang="en-US"/>
          </a:p>
        </p:txBody>
      </p:sp>
      <p:sp>
        <p:nvSpPr>
          <p:cNvPr id="6" name="Slide Number Placeholder 5"/>
          <p:cNvSpPr>
            <a:spLocks noGrp="1"/>
          </p:cNvSpPr>
          <p:nvPr>
            <p:ph type="sldNum" sz="quarter" idx="12"/>
          </p:nvPr>
        </p:nvSpPr>
        <p:spPr>
          <a:xfrm>
            <a:off x="8737600" y="6459091"/>
            <a:ext cx="2844800" cy="365125"/>
          </a:xfrm>
        </p:spPr>
        <p:txBody>
          <a:bodyPr/>
          <a:lstStyle/>
          <a:p>
            <a:fld id="{30E289F1-9387-4441-83E2-833D742E86F0}" type="slidenum">
              <a:rPr lang="en-US" smtClean="0"/>
              <a:t>‹#›</a:t>
            </a:fld>
            <a:endParaRPr lang="en-US"/>
          </a:p>
        </p:txBody>
      </p:sp>
      <p:sp>
        <p:nvSpPr>
          <p:cNvPr id="14" name="Footer Placeholder 4"/>
          <p:cNvSpPr>
            <a:spLocks noGrp="1"/>
          </p:cNvSpPr>
          <p:nvPr>
            <p:ph type="ftr" sz="quarter" idx="3"/>
          </p:nvPr>
        </p:nvSpPr>
        <p:spPr>
          <a:xfrm>
            <a:off x="4165600" y="647273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233164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4804"/>
            <a:ext cx="9513869" cy="862834"/>
          </a:xfrm>
        </p:spPr>
        <p:txBody>
          <a:bodyPr/>
          <a:lstStyle>
            <a:lvl1pPr algn="l">
              <a:defRPr>
                <a:solidFill>
                  <a:srgbClr val="C00000"/>
                </a:solidFill>
              </a:defRPr>
            </a:lvl1pPr>
          </a:lstStyle>
          <a:p>
            <a:r>
              <a:rPr lang="en-US"/>
              <a:t>Click to edit Master title style</a:t>
            </a:r>
            <a:endParaRPr lang="en-US" dirty="0"/>
          </a:p>
        </p:txBody>
      </p:sp>
      <p:sp>
        <p:nvSpPr>
          <p:cNvPr id="3" name="Content Placeholder 2"/>
          <p:cNvSpPr>
            <a:spLocks noGrp="1"/>
          </p:cNvSpPr>
          <p:nvPr>
            <p:ph idx="1"/>
          </p:nvPr>
        </p:nvSpPr>
        <p:spPr>
          <a:xfrm>
            <a:off x="3990109" y="1600201"/>
            <a:ext cx="7592291" cy="4525963"/>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459091"/>
            <a:ext cx="2844800" cy="365125"/>
          </a:xfrm>
        </p:spPr>
        <p:txBody>
          <a:bodyPr/>
          <a:lstStyle/>
          <a:p>
            <a:fld id="{BB29D609-9CBF-4B82-9EF7-590C44D18559}" type="datetimeFigureOut">
              <a:rPr lang="en-US" smtClean="0"/>
              <a:t>08/04/2022</a:t>
            </a:fld>
            <a:endParaRPr lang="en-US"/>
          </a:p>
        </p:txBody>
      </p:sp>
      <p:sp>
        <p:nvSpPr>
          <p:cNvPr id="6" name="Slide Number Placeholder 5"/>
          <p:cNvSpPr>
            <a:spLocks noGrp="1"/>
          </p:cNvSpPr>
          <p:nvPr>
            <p:ph type="sldNum" sz="quarter" idx="12"/>
          </p:nvPr>
        </p:nvSpPr>
        <p:spPr>
          <a:xfrm>
            <a:off x="8737600" y="6459091"/>
            <a:ext cx="2844800" cy="365125"/>
          </a:xfrm>
        </p:spPr>
        <p:txBody>
          <a:bodyPr/>
          <a:lstStyle/>
          <a:p>
            <a:fld id="{30E289F1-9387-4441-83E2-833D742E86F0}" type="slidenum">
              <a:rPr lang="en-US" smtClean="0"/>
              <a:t>‹#›</a:t>
            </a:fld>
            <a:endParaRPr lang="en-US"/>
          </a:p>
        </p:txBody>
      </p:sp>
      <p:sp>
        <p:nvSpPr>
          <p:cNvPr id="14" name="Footer Placeholder 4"/>
          <p:cNvSpPr>
            <a:spLocks noGrp="1"/>
          </p:cNvSpPr>
          <p:nvPr>
            <p:ph type="ftr" sz="quarter" idx="3"/>
          </p:nvPr>
        </p:nvSpPr>
        <p:spPr>
          <a:xfrm>
            <a:off x="4165600" y="647273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40907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54804"/>
            <a:ext cx="9513869" cy="862834"/>
          </a:xfrm>
        </p:spPr>
        <p:txBody>
          <a:bodyPr/>
          <a:lstStyle>
            <a:lvl1pPr algn="l">
              <a:defRPr>
                <a:solidFill>
                  <a:srgbClr val="C00000"/>
                </a:solidFill>
              </a:defRPr>
            </a:lvl1pPr>
          </a:lstStyle>
          <a:p>
            <a:r>
              <a:rPr lang="en-US"/>
              <a:t>Click to edit Master title style</a:t>
            </a:r>
            <a:endParaRPr lang="en-US" dirty="0"/>
          </a:p>
        </p:txBody>
      </p:sp>
      <p:sp>
        <p:nvSpPr>
          <p:cNvPr id="3" name="Content Placeholder 2"/>
          <p:cNvSpPr>
            <a:spLocks noGrp="1"/>
          </p:cNvSpPr>
          <p:nvPr>
            <p:ph idx="1"/>
          </p:nvPr>
        </p:nvSpPr>
        <p:spPr>
          <a:solidFill>
            <a:srgbClr val="FFFFFF">
              <a:alpha val="69804"/>
            </a:srgbClr>
          </a:solidFill>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09600" y="6459091"/>
            <a:ext cx="2844800" cy="365125"/>
          </a:xfrm>
        </p:spPr>
        <p:txBody>
          <a:bodyPr/>
          <a:lstStyle/>
          <a:p>
            <a:fld id="{BB29D609-9CBF-4B82-9EF7-590C44D18559}" type="datetimeFigureOut">
              <a:rPr lang="en-US" smtClean="0"/>
              <a:t>08/04/2022</a:t>
            </a:fld>
            <a:endParaRPr lang="en-US"/>
          </a:p>
        </p:txBody>
      </p:sp>
      <p:sp>
        <p:nvSpPr>
          <p:cNvPr id="6" name="Slide Number Placeholder 5"/>
          <p:cNvSpPr>
            <a:spLocks noGrp="1"/>
          </p:cNvSpPr>
          <p:nvPr>
            <p:ph type="sldNum" sz="quarter" idx="12"/>
          </p:nvPr>
        </p:nvSpPr>
        <p:spPr>
          <a:xfrm>
            <a:off x="8737600" y="6459091"/>
            <a:ext cx="2844800" cy="365125"/>
          </a:xfrm>
        </p:spPr>
        <p:txBody>
          <a:bodyPr/>
          <a:lstStyle/>
          <a:p>
            <a:fld id="{30E289F1-9387-4441-83E2-833D742E86F0}" type="slidenum">
              <a:rPr lang="en-US" smtClean="0"/>
              <a:t>‹#›</a:t>
            </a:fld>
            <a:endParaRPr lang="en-US"/>
          </a:p>
        </p:txBody>
      </p:sp>
      <p:sp>
        <p:nvSpPr>
          <p:cNvPr id="14" name="Footer Placeholder 4"/>
          <p:cNvSpPr>
            <a:spLocks noGrp="1"/>
          </p:cNvSpPr>
          <p:nvPr>
            <p:ph type="ftr" sz="quarter" idx="3"/>
          </p:nvPr>
        </p:nvSpPr>
        <p:spPr>
          <a:xfrm>
            <a:off x="4165600" y="647273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032939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29D609-9CBF-4B82-9EF7-590C44D18559}" type="datetimeFigureOut">
              <a:rPr lang="en-US" smtClean="0"/>
              <a:t>08/04/2022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1899907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B29D609-9CBF-4B82-9EF7-590C44D18559}" type="datetimeFigureOut">
              <a:rPr lang="en-US" smtClean="0"/>
              <a:t>08/04/2022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4052836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29D609-9CBF-4B82-9EF7-590C44D18559}" type="datetimeFigureOut">
              <a:rPr lang="en-US" smtClean="0"/>
              <a:t>08/04/2022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70754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B29D609-9CBF-4B82-9EF7-590C44D18559}" type="datetimeFigureOut">
              <a:rPr lang="en-US" smtClean="0"/>
              <a:t>08/04/2022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475331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29D609-9CBF-4B82-9EF7-590C44D18559}" type="datetimeFigureOut">
              <a:rPr lang="en-US" smtClean="0"/>
              <a:t>08/04/2022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E289F1-9387-4441-83E2-833D742E86F0}" type="slidenum">
              <a:rPr lang="en-US" smtClean="0"/>
              <a:t>‹#›</a:t>
            </a:fld>
            <a:endParaRPr lang="en-US"/>
          </a:p>
        </p:txBody>
      </p:sp>
    </p:spTree>
    <p:extLst>
      <p:ext uri="{BB962C8B-B14F-4D97-AF65-F5344CB8AC3E}">
        <p14:creationId xmlns:p14="http://schemas.microsoft.com/office/powerpoint/2010/main" val="910626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11" name="Rectangle 10"/>
          <p:cNvSpPr/>
          <p:nvPr/>
        </p:nvSpPr>
        <p:spPr>
          <a:xfrm>
            <a:off x="0" y="6448817"/>
            <a:ext cx="12192000" cy="423753"/>
          </a:xfrm>
          <a:prstGeom prst="rect">
            <a:avLst/>
          </a:prstGeom>
          <a:solidFill>
            <a:schemeClr val="bg1"/>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7" name="Rectangle 6"/>
          <p:cNvSpPr/>
          <p:nvPr/>
        </p:nvSpPr>
        <p:spPr>
          <a:xfrm>
            <a:off x="0" y="1"/>
            <a:ext cx="12192000" cy="42375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7599" y="93287"/>
            <a:ext cx="3379052" cy="287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24125" y="565754"/>
            <a:ext cx="1306951" cy="686149"/>
          </a:xfrm>
          <a:prstGeom prst="rect">
            <a:avLst/>
          </a:prstGeom>
        </p:spPr>
      </p:pic>
      <p:sp>
        <p:nvSpPr>
          <p:cNvPr id="2" name="Title Placeholder 1"/>
          <p:cNvSpPr>
            <a:spLocks noGrp="1"/>
          </p:cNvSpPr>
          <p:nvPr>
            <p:ph type="title"/>
          </p:nvPr>
        </p:nvSpPr>
        <p:spPr>
          <a:xfrm>
            <a:off x="609600" y="565753"/>
            <a:ext cx="9820101" cy="8518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481046"/>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29D609-9CBF-4B82-9EF7-590C44D18559}" type="datetimeFigureOut">
              <a:rPr lang="en-US" smtClean="0"/>
              <a:t>08/04/2022</a:t>
            </a:fld>
            <a:endParaRPr lang="en-US"/>
          </a:p>
        </p:txBody>
      </p:sp>
      <p:sp>
        <p:nvSpPr>
          <p:cNvPr id="5" name="Footer Placeholder 4"/>
          <p:cNvSpPr>
            <a:spLocks noGrp="1"/>
          </p:cNvSpPr>
          <p:nvPr>
            <p:ph type="ftr" sz="quarter" idx="3"/>
          </p:nvPr>
        </p:nvSpPr>
        <p:spPr>
          <a:xfrm>
            <a:off x="4165600" y="6481046"/>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481046"/>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289F1-9387-4441-83E2-833D742E86F0}" type="slidenum">
              <a:rPr lang="en-US" smtClean="0"/>
              <a:t>‹#›</a:t>
            </a:fld>
            <a:endParaRPr lang="en-US"/>
          </a:p>
        </p:txBody>
      </p:sp>
      <p:sp>
        <p:nvSpPr>
          <p:cNvPr id="12" name="TextBox 11"/>
          <p:cNvSpPr txBox="1"/>
          <p:nvPr/>
        </p:nvSpPr>
        <p:spPr>
          <a:xfrm>
            <a:off x="11078" y="0"/>
            <a:ext cx="1284326" cy="246221"/>
          </a:xfrm>
          <a:prstGeom prst="rect">
            <a:avLst/>
          </a:prstGeom>
          <a:noFill/>
        </p:spPr>
        <p:txBody>
          <a:bodyPr wrap="none" rtlCol="0">
            <a:spAutoFit/>
          </a:bodyPr>
          <a:lstStyle/>
          <a:p>
            <a:r>
              <a:rPr lang="en-US" sz="1000" dirty="0"/>
              <a:t>www.eng.chula.ac.th</a:t>
            </a:r>
          </a:p>
        </p:txBody>
      </p:sp>
    </p:spTree>
    <p:extLst>
      <p:ext uri="{BB962C8B-B14F-4D97-AF65-F5344CB8AC3E}">
        <p14:creationId xmlns:p14="http://schemas.microsoft.com/office/powerpoint/2010/main" val="47140286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6" Type="http://schemas.openxmlformats.org/officeDocument/2006/relationships/customXml" Target="../ink/ink11.xml"/><Relationship Id="rId21" Type="http://schemas.openxmlformats.org/officeDocument/2006/relationships/image" Target="../media/image16.png"/><Relationship Id="rId42" Type="http://schemas.openxmlformats.org/officeDocument/2006/relationships/customXml" Target="../ink/ink19.xml"/><Relationship Id="rId47" Type="http://schemas.openxmlformats.org/officeDocument/2006/relationships/customXml" Target="../ink/ink21.xml"/><Relationship Id="rId63" Type="http://schemas.openxmlformats.org/officeDocument/2006/relationships/image" Target="../media/image37.png"/><Relationship Id="rId68" Type="http://schemas.openxmlformats.org/officeDocument/2006/relationships/customXml" Target="../ink/ink32.xml"/><Relationship Id="rId84" Type="http://schemas.openxmlformats.org/officeDocument/2006/relationships/customXml" Target="../ink/ink40.xml"/><Relationship Id="rId89" Type="http://schemas.openxmlformats.org/officeDocument/2006/relationships/image" Target="../media/image50.png"/><Relationship Id="rId16" Type="http://schemas.openxmlformats.org/officeDocument/2006/relationships/customXml" Target="../ink/ink6.xml"/><Relationship Id="rId11" Type="http://schemas.openxmlformats.org/officeDocument/2006/relationships/image" Target="../media/image11.png"/><Relationship Id="rId32" Type="http://schemas.openxmlformats.org/officeDocument/2006/relationships/customXml" Target="../ink/ink14.xml"/><Relationship Id="rId37" Type="http://schemas.openxmlformats.org/officeDocument/2006/relationships/image" Target="../media/image24.png"/><Relationship Id="rId53" Type="http://schemas.openxmlformats.org/officeDocument/2006/relationships/customXml" Target="../ink/ink24.xml"/><Relationship Id="rId58" Type="http://schemas.openxmlformats.org/officeDocument/2006/relationships/customXml" Target="../ink/ink27.xml"/><Relationship Id="rId74" Type="http://schemas.openxmlformats.org/officeDocument/2006/relationships/customXml" Target="../ink/ink35.xml"/><Relationship Id="rId79" Type="http://schemas.openxmlformats.org/officeDocument/2006/relationships/image" Target="../media/image45.png"/><Relationship Id="rId5" Type="http://schemas.openxmlformats.org/officeDocument/2006/relationships/customXml" Target="../ink/ink1.xml"/><Relationship Id="rId90" Type="http://schemas.openxmlformats.org/officeDocument/2006/relationships/customXml" Target="../ink/ink43.xml"/><Relationship Id="rId22" Type="http://schemas.openxmlformats.org/officeDocument/2006/relationships/customXml" Target="../ink/ink9.xml"/><Relationship Id="rId27" Type="http://schemas.openxmlformats.org/officeDocument/2006/relationships/image" Target="../media/image19.png"/><Relationship Id="rId43" Type="http://schemas.openxmlformats.org/officeDocument/2006/relationships/image" Target="../media/image27.png"/><Relationship Id="rId48" Type="http://schemas.openxmlformats.org/officeDocument/2006/relationships/image" Target="../media/image30.png"/><Relationship Id="rId64" Type="http://schemas.openxmlformats.org/officeDocument/2006/relationships/customXml" Target="../ink/ink30.xml"/><Relationship Id="rId69" Type="http://schemas.openxmlformats.org/officeDocument/2006/relationships/image" Target="../media/image40.png"/><Relationship Id="rId8" Type="http://schemas.openxmlformats.org/officeDocument/2006/relationships/image" Target="../media/image9.png"/><Relationship Id="rId51" Type="http://schemas.openxmlformats.org/officeDocument/2006/relationships/customXml" Target="../ink/ink23.xml"/><Relationship Id="rId72" Type="http://schemas.openxmlformats.org/officeDocument/2006/relationships/customXml" Target="../ink/ink34.xml"/><Relationship Id="rId80" Type="http://schemas.openxmlformats.org/officeDocument/2006/relationships/customXml" Target="../ink/ink38.xml"/><Relationship Id="rId85" Type="http://schemas.openxmlformats.org/officeDocument/2006/relationships/image" Target="../media/image48.png"/><Relationship Id="rId93" Type="http://schemas.openxmlformats.org/officeDocument/2006/relationships/image" Target="../media/image52.png"/><Relationship Id="rId3" Type="http://schemas.openxmlformats.org/officeDocument/2006/relationships/image" Target="../media/image6.png"/><Relationship Id="rId12" Type="http://schemas.openxmlformats.org/officeDocument/2006/relationships/customXml" Target="../ink/ink4.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7.xml"/><Relationship Id="rId46" Type="http://schemas.openxmlformats.org/officeDocument/2006/relationships/image" Target="../media/image29.png"/><Relationship Id="rId59" Type="http://schemas.openxmlformats.org/officeDocument/2006/relationships/image" Target="../media/image35.png"/><Relationship Id="rId67" Type="http://schemas.openxmlformats.org/officeDocument/2006/relationships/image" Target="../media/image39.png"/><Relationship Id="rId20" Type="http://schemas.openxmlformats.org/officeDocument/2006/relationships/customXml" Target="../ink/ink8.xml"/><Relationship Id="rId41" Type="http://schemas.openxmlformats.org/officeDocument/2006/relationships/image" Target="../media/image26.png"/><Relationship Id="rId54" Type="http://schemas.openxmlformats.org/officeDocument/2006/relationships/image" Target="../media/image33.png"/><Relationship Id="rId62" Type="http://schemas.openxmlformats.org/officeDocument/2006/relationships/customXml" Target="../ink/ink29.xml"/><Relationship Id="rId70" Type="http://schemas.openxmlformats.org/officeDocument/2006/relationships/customXml" Target="../ink/ink33.xml"/><Relationship Id="rId75" Type="http://schemas.openxmlformats.org/officeDocument/2006/relationships/image" Target="../media/image43.png"/><Relationship Id="rId83" Type="http://schemas.openxmlformats.org/officeDocument/2006/relationships/image" Target="../media/image47.png"/><Relationship Id="rId88" Type="http://schemas.openxmlformats.org/officeDocument/2006/relationships/customXml" Target="../ink/ink42.xml"/><Relationship Id="rId91"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2.xml"/><Relationship Id="rId36" Type="http://schemas.openxmlformats.org/officeDocument/2006/relationships/customXml" Target="../ink/ink16.xml"/><Relationship Id="rId49" Type="http://schemas.openxmlformats.org/officeDocument/2006/relationships/customXml" Target="../ink/ink22.xml"/><Relationship Id="rId57" Type="http://schemas.openxmlformats.org/officeDocument/2006/relationships/customXml" Target="../ink/ink26.xml"/><Relationship Id="rId10" Type="http://schemas.openxmlformats.org/officeDocument/2006/relationships/image" Target="../media/image10.png"/><Relationship Id="rId31" Type="http://schemas.openxmlformats.org/officeDocument/2006/relationships/image" Target="../media/image21.png"/><Relationship Id="rId44" Type="http://schemas.openxmlformats.org/officeDocument/2006/relationships/image" Target="../media/image28.png"/><Relationship Id="rId52" Type="http://schemas.openxmlformats.org/officeDocument/2006/relationships/image" Target="../media/image32.png"/><Relationship Id="rId60" Type="http://schemas.openxmlformats.org/officeDocument/2006/relationships/customXml" Target="../ink/ink28.xml"/><Relationship Id="rId65" Type="http://schemas.openxmlformats.org/officeDocument/2006/relationships/image" Target="../media/image38.png"/><Relationship Id="rId73" Type="http://schemas.openxmlformats.org/officeDocument/2006/relationships/image" Target="../media/image42.png"/><Relationship Id="rId78" Type="http://schemas.openxmlformats.org/officeDocument/2006/relationships/customXml" Target="../ink/ink37.xml"/><Relationship Id="rId81" Type="http://schemas.openxmlformats.org/officeDocument/2006/relationships/image" Target="../media/image46.png"/><Relationship Id="rId86" Type="http://schemas.openxmlformats.org/officeDocument/2006/relationships/customXml" Target="../ink/ink41.xml"/><Relationship Id="rId4" Type="http://schemas.openxmlformats.org/officeDocument/2006/relationships/image" Target="../media/image7.png"/><Relationship Id="rId9" Type="http://schemas.openxmlformats.org/officeDocument/2006/relationships/customXml" Target="../ink/ink3.xml"/><Relationship Id="rId13" Type="http://schemas.openxmlformats.org/officeDocument/2006/relationships/image" Target="../media/image12.png"/><Relationship Id="rId18" Type="http://schemas.openxmlformats.org/officeDocument/2006/relationships/customXml" Target="../ink/ink7.xml"/><Relationship Id="rId39" Type="http://schemas.openxmlformats.org/officeDocument/2006/relationships/image" Target="../media/image25.png"/><Relationship Id="rId34" Type="http://schemas.openxmlformats.org/officeDocument/2006/relationships/customXml" Target="../ink/ink15.xml"/><Relationship Id="rId50" Type="http://schemas.openxmlformats.org/officeDocument/2006/relationships/image" Target="../media/image31.png"/><Relationship Id="rId55" Type="http://schemas.openxmlformats.org/officeDocument/2006/relationships/customXml" Target="../ink/ink25.xml"/><Relationship Id="rId76" Type="http://schemas.openxmlformats.org/officeDocument/2006/relationships/customXml" Target="../ink/ink36.xml"/><Relationship Id="rId7" Type="http://schemas.openxmlformats.org/officeDocument/2006/relationships/customXml" Target="../ink/ink2.xml"/><Relationship Id="rId71" Type="http://schemas.openxmlformats.org/officeDocument/2006/relationships/image" Target="../media/image41.png"/><Relationship Id="rId92" Type="http://schemas.openxmlformats.org/officeDocument/2006/relationships/customXml" Target="../ink/ink44.xml"/><Relationship Id="rId2" Type="http://schemas.openxmlformats.org/officeDocument/2006/relationships/image" Target="../media/image5.png"/><Relationship Id="rId29" Type="http://schemas.openxmlformats.org/officeDocument/2006/relationships/image" Target="../media/image20.png"/><Relationship Id="rId24" Type="http://schemas.openxmlformats.org/officeDocument/2006/relationships/customXml" Target="../ink/ink10.xml"/><Relationship Id="rId40" Type="http://schemas.openxmlformats.org/officeDocument/2006/relationships/customXml" Target="../ink/ink18.xml"/><Relationship Id="rId45" Type="http://schemas.openxmlformats.org/officeDocument/2006/relationships/customXml" Target="../ink/ink20.xml"/><Relationship Id="rId66" Type="http://schemas.openxmlformats.org/officeDocument/2006/relationships/customXml" Target="../ink/ink31.xml"/><Relationship Id="rId87" Type="http://schemas.openxmlformats.org/officeDocument/2006/relationships/image" Target="../media/image49.png"/><Relationship Id="rId61" Type="http://schemas.openxmlformats.org/officeDocument/2006/relationships/image" Target="../media/image36.png"/><Relationship Id="rId82" Type="http://schemas.openxmlformats.org/officeDocument/2006/relationships/customXml" Target="../ink/ink39.xml"/><Relationship Id="rId19" Type="http://schemas.openxmlformats.org/officeDocument/2006/relationships/image" Target="../media/image15.png"/><Relationship Id="rId14" Type="http://schemas.openxmlformats.org/officeDocument/2006/relationships/customXml" Target="../ink/ink5.xml"/><Relationship Id="rId30" Type="http://schemas.openxmlformats.org/officeDocument/2006/relationships/customXml" Target="../ink/ink13.xml"/><Relationship Id="rId35" Type="http://schemas.openxmlformats.org/officeDocument/2006/relationships/image" Target="../media/image23.png"/><Relationship Id="rId56" Type="http://schemas.openxmlformats.org/officeDocument/2006/relationships/image" Target="../media/image34.png"/><Relationship Id="rId77"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250.png"/></Relationships>
</file>

<file path=ppt/slides/_rels/slide5.xml.rels><?xml version="1.0" encoding="UTF-8" standalone="yes"?>
<Relationships xmlns="http://schemas.openxmlformats.org/package/2006/relationships"><Relationship Id="rId26" Type="http://schemas.openxmlformats.org/officeDocument/2006/relationships/customXml" Target="../ink/ink56.xml"/><Relationship Id="rId21" Type="http://schemas.openxmlformats.org/officeDocument/2006/relationships/image" Target="../media/image370.png"/><Relationship Id="rId42" Type="http://schemas.openxmlformats.org/officeDocument/2006/relationships/customXml" Target="../ink/ink64.xml"/><Relationship Id="rId47" Type="http://schemas.openxmlformats.org/officeDocument/2006/relationships/image" Target="../media/image500.png"/><Relationship Id="rId63" Type="http://schemas.openxmlformats.org/officeDocument/2006/relationships/image" Target="../media/image58.png"/><Relationship Id="rId68" Type="http://schemas.openxmlformats.org/officeDocument/2006/relationships/customXml" Target="../ink/ink77.xml"/><Relationship Id="rId84" Type="http://schemas.openxmlformats.org/officeDocument/2006/relationships/image" Target="../media/image68.png"/><Relationship Id="rId89" Type="http://schemas.openxmlformats.org/officeDocument/2006/relationships/customXml" Target="../ink/ink88.xml"/><Relationship Id="rId16" Type="http://schemas.openxmlformats.org/officeDocument/2006/relationships/customXml" Target="../ink/ink51.xml"/><Relationship Id="rId11" Type="http://schemas.openxmlformats.org/officeDocument/2006/relationships/customXml" Target="../ink/ink49.xml"/><Relationship Id="rId32" Type="http://schemas.openxmlformats.org/officeDocument/2006/relationships/customXml" Target="../ink/ink59.xml"/><Relationship Id="rId37" Type="http://schemas.openxmlformats.org/officeDocument/2006/relationships/image" Target="../media/image450.png"/><Relationship Id="rId53" Type="http://schemas.openxmlformats.org/officeDocument/2006/relationships/image" Target="../media/image530.png"/><Relationship Id="rId58" Type="http://schemas.openxmlformats.org/officeDocument/2006/relationships/customXml" Target="../ink/ink72.xml"/><Relationship Id="rId74" Type="http://schemas.openxmlformats.org/officeDocument/2006/relationships/customXml" Target="../ink/ink80.xml"/><Relationship Id="rId79" Type="http://schemas.openxmlformats.org/officeDocument/2006/relationships/customXml" Target="../ink/ink83.xml"/><Relationship Id="rId5" Type="http://schemas.openxmlformats.org/officeDocument/2006/relationships/customXml" Target="../ink/ink46.xml"/><Relationship Id="rId90" Type="http://schemas.openxmlformats.org/officeDocument/2006/relationships/image" Target="../media/image71.png"/><Relationship Id="rId14" Type="http://schemas.openxmlformats.org/officeDocument/2006/relationships/customXml" Target="../ink/ink50.xml"/><Relationship Id="rId22" Type="http://schemas.openxmlformats.org/officeDocument/2006/relationships/customXml" Target="../ink/ink54.xml"/><Relationship Id="rId27" Type="http://schemas.openxmlformats.org/officeDocument/2006/relationships/image" Target="../media/image400.png"/><Relationship Id="rId30" Type="http://schemas.openxmlformats.org/officeDocument/2006/relationships/customXml" Target="../ink/ink58.xml"/><Relationship Id="rId35" Type="http://schemas.openxmlformats.org/officeDocument/2006/relationships/image" Target="../media/image440.png"/><Relationship Id="rId43" Type="http://schemas.openxmlformats.org/officeDocument/2006/relationships/image" Target="../media/image480.png"/><Relationship Id="rId48" Type="http://schemas.openxmlformats.org/officeDocument/2006/relationships/customXml" Target="../ink/ink67.xml"/><Relationship Id="rId56" Type="http://schemas.openxmlformats.org/officeDocument/2006/relationships/customXml" Target="../ink/ink71.xml"/><Relationship Id="rId64" Type="http://schemas.openxmlformats.org/officeDocument/2006/relationships/customXml" Target="../ink/ink75.xml"/><Relationship Id="rId69" Type="http://schemas.openxmlformats.org/officeDocument/2006/relationships/image" Target="../media/image61.png"/><Relationship Id="rId77" Type="http://schemas.openxmlformats.org/officeDocument/2006/relationships/image" Target="../media/image65.png"/><Relationship Id="rId8" Type="http://schemas.openxmlformats.org/officeDocument/2006/relationships/image" Target="../media/image300.png"/><Relationship Id="rId51" Type="http://schemas.openxmlformats.org/officeDocument/2006/relationships/image" Target="../media/image520.png"/><Relationship Id="rId72" Type="http://schemas.openxmlformats.org/officeDocument/2006/relationships/customXml" Target="../ink/ink79.xml"/><Relationship Id="rId80" Type="http://schemas.openxmlformats.org/officeDocument/2006/relationships/image" Target="../media/image66.png"/><Relationship Id="rId85" Type="http://schemas.openxmlformats.org/officeDocument/2006/relationships/customXml" Target="../ink/ink86.xml"/><Relationship Id="rId3" Type="http://schemas.openxmlformats.org/officeDocument/2006/relationships/image" Target="../media/image55.png"/><Relationship Id="rId12" Type="http://schemas.openxmlformats.org/officeDocument/2006/relationships/image" Target="../media/image320.png"/><Relationship Id="rId17" Type="http://schemas.openxmlformats.org/officeDocument/2006/relationships/image" Target="../media/image350.png"/><Relationship Id="rId25" Type="http://schemas.openxmlformats.org/officeDocument/2006/relationships/image" Target="../media/image390.png"/><Relationship Id="rId33" Type="http://schemas.openxmlformats.org/officeDocument/2006/relationships/image" Target="../media/image430.png"/><Relationship Id="rId38" Type="http://schemas.openxmlformats.org/officeDocument/2006/relationships/customXml" Target="../ink/ink62.xml"/><Relationship Id="rId46" Type="http://schemas.openxmlformats.org/officeDocument/2006/relationships/customXml" Target="../ink/ink66.xml"/><Relationship Id="rId59" Type="http://schemas.openxmlformats.org/officeDocument/2006/relationships/image" Target="../media/image560.png"/><Relationship Id="rId67" Type="http://schemas.openxmlformats.org/officeDocument/2006/relationships/image" Target="../media/image60.png"/><Relationship Id="rId20" Type="http://schemas.openxmlformats.org/officeDocument/2006/relationships/customXml" Target="../ink/ink53.xml"/><Relationship Id="rId41" Type="http://schemas.openxmlformats.org/officeDocument/2006/relationships/image" Target="../media/image470.png"/><Relationship Id="rId54" Type="http://schemas.openxmlformats.org/officeDocument/2006/relationships/customXml" Target="../ink/ink70.xml"/><Relationship Id="rId62" Type="http://schemas.openxmlformats.org/officeDocument/2006/relationships/customXml" Target="../ink/ink74.xml"/><Relationship Id="rId70" Type="http://schemas.openxmlformats.org/officeDocument/2006/relationships/customXml" Target="../ink/ink78.xml"/><Relationship Id="rId75" Type="http://schemas.openxmlformats.org/officeDocument/2006/relationships/image" Target="../media/image64.png"/><Relationship Id="rId83" Type="http://schemas.openxmlformats.org/officeDocument/2006/relationships/customXml" Target="../ink/ink85.xml"/><Relationship Id="rId88" Type="http://schemas.openxmlformats.org/officeDocument/2006/relationships/image" Target="../media/image70.png"/><Relationship Id="rId91" Type="http://schemas.openxmlformats.org/officeDocument/2006/relationships/customXml" Target="../ink/ink89.xml"/><Relationship Id="rId1" Type="http://schemas.openxmlformats.org/officeDocument/2006/relationships/slideLayout" Target="../slideLayouts/slideLayout3.xml"/><Relationship Id="rId6" Type="http://schemas.openxmlformats.org/officeDocument/2006/relationships/image" Target="../media/image290.png"/><Relationship Id="rId15" Type="http://schemas.openxmlformats.org/officeDocument/2006/relationships/image" Target="../media/image340.png"/><Relationship Id="rId23" Type="http://schemas.openxmlformats.org/officeDocument/2006/relationships/image" Target="../media/image380.png"/><Relationship Id="rId28" Type="http://schemas.openxmlformats.org/officeDocument/2006/relationships/customXml" Target="../ink/ink57.xml"/><Relationship Id="rId36" Type="http://schemas.openxmlformats.org/officeDocument/2006/relationships/customXml" Target="../ink/ink61.xml"/><Relationship Id="rId49" Type="http://schemas.openxmlformats.org/officeDocument/2006/relationships/image" Target="../media/image510.png"/><Relationship Id="rId57" Type="http://schemas.openxmlformats.org/officeDocument/2006/relationships/image" Target="../media/image550.png"/><Relationship Id="rId10" Type="http://schemas.openxmlformats.org/officeDocument/2006/relationships/image" Target="../media/image310.png"/><Relationship Id="rId31" Type="http://schemas.openxmlformats.org/officeDocument/2006/relationships/image" Target="../media/image420.png"/><Relationship Id="rId44" Type="http://schemas.openxmlformats.org/officeDocument/2006/relationships/customXml" Target="../ink/ink65.xml"/><Relationship Id="rId52" Type="http://schemas.openxmlformats.org/officeDocument/2006/relationships/customXml" Target="../ink/ink69.xml"/><Relationship Id="rId60" Type="http://schemas.openxmlformats.org/officeDocument/2006/relationships/customXml" Target="../ink/ink73.xml"/><Relationship Id="rId65" Type="http://schemas.openxmlformats.org/officeDocument/2006/relationships/image" Target="../media/image59.png"/><Relationship Id="rId73" Type="http://schemas.openxmlformats.org/officeDocument/2006/relationships/image" Target="../media/image63.png"/><Relationship Id="rId78" Type="http://schemas.openxmlformats.org/officeDocument/2006/relationships/customXml" Target="../ink/ink82.xml"/><Relationship Id="rId81" Type="http://schemas.openxmlformats.org/officeDocument/2006/relationships/customXml" Target="../ink/ink84.xml"/><Relationship Id="rId86" Type="http://schemas.openxmlformats.org/officeDocument/2006/relationships/image" Target="../media/image69.png"/><Relationship Id="rId4" Type="http://schemas.openxmlformats.org/officeDocument/2006/relationships/image" Target="../media/image56.png"/><Relationship Id="rId9" Type="http://schemas.openxmlformats.org/officeDocument/2006/relationships/customXml" Target="../ink/ink48.xml"/><Relationship Id="rId13" Type="http://schemas.openxmlformats.org/officeDocument/2006/relationships/image" Target="../media/image57.png"/><Relationship Id="rId18" Type="http://schemas.openxmlformats.org/officeDocument/2006/relationships/customXml" Target="../ink/ink52.xml"/><Relationship Id="rId39" Type="http://schemas.openxmlformats.org/officeDocument/2006/relationships/image" Target="../media/image460.png"/><Relationship Id="rId34" Type="http://schemas.openxmlformats.org/officeDocument/2006/relationships/customXml" Target="../ink/ink60.xml"/><Relationship Id="rId50" Type="http://schemas.openxmlformats.org/officeDocument/2006/relationships/customXml" Target="../ink/ink68.xml"/><Relationship Id="rId55" Type="http://schemas.openxmlformats.org/officeDocument/2006/relationships/image" Target="../media/image540.png"/><Relationship Id="rId76" Type="http://schemas.openxmlformats.org/officeDocument/2006/relationships/customXml" Target="../ink/ink81.xml"/><Relationship Id="rId7" Type="http://schemas.openxmlformats.org/officeDocument/2006/relationships/customXml" Target="../ink/ink47.xml"/><Relationship Id="rId71" Type="http://schemas.openxmlformats.org/officeDocument/2006/relationships/image" Target="../media/image62.png"/><Relationship Id="rId92" Type="http://schemas.openxmlformats.org/officeDocument/2006/relationships/image" Target="../media/image72.png"/><Relationship Id="rId2" Type="http://schemas.openxmlformats.org/officeDocument/2006/relationships/image" Target="../media/image54.png"/><Relationship Id="rId29" Type="http://schemas.openxmlformats.org/officeDocument/2006/relationships/image" Target="../media/image410.png"/><Relationship Id="rId24" Type="http://schemas.openxmlformats.org/officeDocument/2006/relationships/customXml" Target="../ink/ink55.xml"/><Relationship Id="rId40" Type="http://schemas.openxmlformats.org/officeDocument/2006/relationships/customXml" Target="../ink/ink63.xml"/><Relationship Id="rId45" Type="http://schemas.openxmlformats.org/officeDocument/2006/relationships/image" Target="../media/image490.png"/><Relationship Id="rId66" Type="http://schemas.openxmlformats.org/officeDocument/2006/relationships/customXml" Target="../ink/ink76.xml"/><Relationship Id="rId87" Type="http://schemas.openxmlformats.org/officeDocument/2006/relationships/customXml" Target="../ink/ink87.xml"/><Relationship Id="rId61" Type="http://schemas.openxmlformats.org/officeDocument/2006/relationships/image" Target="../media/image570.png"/><Relationship Id="rId82" Type="http://schemas.openxmlformats.org/officeDocument/2006/relationships/image" Target="../media/image67.png"/><Relationship Id="rId19" Type="http://schemas.openxmlformats.org/officeDocument/2006/relationships/image" Target="../media/image360.png"/></Relationships>
</file>

<file path=ppt/slides/_rels/slide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customXml" Target="../ink/ink92.xml"/><Relationship Id="rId13" Type="http://schemas.openxmlformats.org/officeDocument/2006/relationships/image" Target="../media/image710.png"/><Relationship Id="rId18" Type="http://schemas.openxmlformats.org/officeDocument/2006/relationships/customXml" Target="../ink/ink99.xml"/><Relationship Id="rId3" Type="http://schemas.openxmlformats.org/officeDocument/2006/relationships/image" Target="../media/image75.png"/><Relationship Id="rId7" Type="http://schemas.openxmlformats.org/officeDocument/2006/relationships/image" Target="../media/image680.png"/><Relationship Id="rId12" Type="http://schemas.openxmlformats.org/officeDocument/2006/relationships/customXml" Target="../ink/ink94.xml"/><Relationship Id="rId17" Type="http://schemas.openxmlformats.org/officeDocument/2006/relationships/customXml" Target="../ink/ink98.xml"/><Relationship Id="rId2" Type="http://schemas.openxmlformats.org/officeDocument/2006/relationships/image" Target="../media/image74.png"/><Relationship Id="rId16" Type="http://schemas.openxmlformats.org/officeDocument/2006/relationships/customXml" Target="../ink/ink97.xml"/><Relationship Id="rId1" Type="http://schemas.openxmlformats.org/officeDocument/2006/relationships/slideLayout" Target="../slideLayouts/slideLayout3.xml"/><Relationship Id="rId6" Type="http://schemas.openxmlformats.org/officeDocument/2006/relationships/customXml" Target="../ink/ink91.xml"/><Relationship Id="rId11" Type="http://schemas.openxmlformats.org/officeDocument/2006/relationships/image" Target="../media/image700.png"/><Relationship Id="rId5" Type="http://schemas.openxmlformats.org/officeDocument/2006/relationships/image" Target="../media/image670.png"/><Relationship Id="rId15" Type="http://schemas.openxmlformats.org/officeDocument/2006/relationships/customXml" Target="../ink/ink96.xml"/><Relationship Id="rId10" Type="http://schemas.openxmlformats.org/officeDocument/2006/relationships/customXml" Target="../ink/ink93.xml"/><Relationship Id="rId4" Type="http://schemas.openxmlformats.org/officeDocument/2006/relationships/customXml" Target="../ink/ink90.xml"/><Relationship Id="rId9" Type="http://schemas.openxmlformats.org/officeDocument/2006/relationships/image" Target="../media/image690.png"/><Relationship Id="rId14" Type="http://schemas.openxmlformats.org/officeDocument/2006/relationships/customXml" Target="../ink/ink95.xml"/></Relationships>
</file>

<file path=ppt/slides/_rels/slide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F9AA3A-E6DF-48C9-9EEA-832D560040E7}"/>
              </a:ext>
            </a:extLst>
          </p:cNvPr>
          <p:cNvSpPr>
            <a:spLocks noGrp="1"/>
          </p:cNvSpPr>
          <p:nvPr>
            <p:ph type="ctrTitle"/>
          </p:nvPr>
        </p:nvSpPr>
        <p:spPr>
          <a:xfrm>
            <a:off x="3821987" y="1835714"/>
            <a:ext cx="7455613" cy="1470025"/>
          </a:xfrm>
        </p:spPr>
        <p:txBody>
          <a:bodyPr>
            <a:normAutofit/>
          </a:bodyPr>
          <a:lstStyle/>
          <a:p>
            <a:r>
              <a:rPr lang="en-US" sz="4800" b="1" kern="2400" dirty="0">
                <a:effectLst/>
                <a:ea typeface="SimSun" panose="02010600030101010101" pitchFamily="2" charset="-122"/>
              </a:rPr>
              <a:t>An Improvement of</a:t>
            </a:r>
            <a:endParaRPr lang="en-US" sz="4800" b="1" dirty="0"/>
          </a:p>
        </p:txBody>
      </p:sp>
      <p:sp>
        <p:nvSpPr>
          <p:cNvPr id="5" name="Subtitle 4">
            <a:extLst>
              <a:ext uri="{FF2B5EF4-FFF2-40B4-BE49-F238E27FC236}">
                <a16:creationId xmlns:a16="http://schemas.microsoft.com/office/drawing/2014/main" id="{0C51CDBE-B47F-412C-A314-87296CA6C84E}"/>
              </a:ext>
            </a:extLst>
          </p:cNvPr>
          <p:cNvSpPr>
            <a:spLocks noGrp="1"/>
          </p:cNvSpPr>
          <p:nvPr>
            <p:ph type="subTitle" idx="1"/>
          </p:nvPr>
        </p:nvSpPr>
        <p:spPr>
          <a:xfrm>
            <a:off x="3821987" y="3043748"/>
            <a:ext cx="7455613" cy="1752600"/>
          </a:xfrm>
        </p:spPr>
        <p:txBody>
          <a:bodyPr>
            <a:normAutofit lnSpcReduction="10000"/>
          </a:bodyPr>
          <a:lstStyle/>
          <a:p>
            <a:r>
              <a:rPr lang="en-US" sz="4000" b="1" kern="2400" dirty="0">
                <a:effectLst/>
                <a:latin typeface="+mj-lt"/>
                <a:ea typeface="SimSun" panose="02010600030101010101" pitchFamily="2" charset="-122"/>
              </a:rPr>
              <a:t>“An Iterative Mean Filter </a:t>
            </a:r>
          </a:p>
          <a:p>
            <a:r>
              <a:rPr lang="en-US" sz="4000" b="1" kern="2400" dirty="0">
                <a:effectLst/>
                <a:latin typeface="+mj-lt"/>
                <a:ea typeface="SimSun" panose="02010600030101010101" pitchFamily="2" charset="-122"/>
              </a:rPr>
              <a:t>for Image Denoising”</a:t>
            </a:r>
          </a:p>
          <a:p>
            <a:r>
              <a:rPr lang="en-US" sz="1100" dirty="0">
                <a:solidFill>
                  <a:schemeClr val="tx1"/>
                </a:solidFill>
                <a:effectLst/>
                <a:latin typeface="+mj-lt"/>
                <a:ea typeface="SimSun" panose="02010600030101010101" pitchFamily="2" charset="-122"/>
              </a:rPr>
              <a:t>U. Erkan, D. N. H. Thanh, L. M. </a:t>
            </a:r>
            <a:r>
              <a:rPr lang="en-US" sz="1100" dirty="0" err="1">
                <a:solidFill>
                  <a:schemeClr val="tx1"/>
                </a:solidFill>
                <a:effectLst/>
                <a:latin typeface="+mj-lt"/>
                <a:ea typeface="SimSun" panose="02010600030101010101" pitchFamily="2" charset="-122"/>
              </a:rPr>
              <a:t>Hieu</a:t>
            </a:r>
            <a:r>
              <a:rPr lang="en-US" sz="1100" dirty="0">
                <a:solidFill>
                  <a:schemeClr val="tx1"/>
                </a:solidFill>
                <a:effectLst/>
                <a:latin typeface="+mj-lt"/>
                <a:ea typeface="SimSun" panose="02010600030101010101" pitchFamily="2" charset="-122"/>
              </a:rPr>
              <a:t>, and S. </a:t>
            </a:r>
            <a:r>
              <a:rPr lang="en-US" sz="1100" dirty="0" err="1">
                <a:solidFill>
                  <a:schemeClr val="tx1"/>
                </a:solidFill>
                <a:effectLst/>
                <a:latin typeface="+mj-lt"/>
                <a:ea typeface="SimSun" panose="02010600030101010101" pitchFamily="2" charset="-122"/>
              </a:rPr>
              <a:t>Engínoğlu</a:t>
            </a:r>
            <a:r>
              <a:rPr lang="en-US" sz="1100" dirty="0">
                <a:solidFill>
                  <a:schemeClr val="tx1"/>
                </a:solidFill>
                <a:effectLst/>
                <a:latin typeface="+mj-lt"/>
                <a:ea typeface="SimSun" panose="02010600030101010101" pitchFamily="2" charset="-122"/>
              </a:rPr>
              <a:t>, </a:t>
            </a:r>
          </a:p>
          <a:p>
            <a:r>
              <a:rPr lang="en-US" sz="1100" dirty="0">
                <a:solidFill>
                  <a:schemeClr val="tx1"/>
                </a:solidFill>
                <a:effectLst/>
                <a:latin typeface="+mj-lt"/>
                <a:ea typeface="SimSun" panose="02010600030101010101" pitchFamily="2" charset="-122"/>
              </a:rPr>
              <a:t>“An Iterative Mean Filter for Image Denoising,” in </a:t>
            </a:r>
            <a:r>
              <a:rPr lang="en-US" sz="1100" i="1" dirty="0">
                <a:solidFill>
                  <a:schemeClr val="tx1"/>
                </a:solidFill>
                <a:effectLst/>
                <a:latin typeface="+mj-lt"/>
                <a:ea typeface="SimSun" panose="02010600030101010101" pitchFamily="2" charset="-122"/>
              </a:rPr>
              <a:t>IEEE Access</a:t>
            </a:r>
            <a:r>
              <a:rPr lang="en-US" sz="1100" dirty="0">
                <a:solidFill>
                  <a:schemeClr val="tx1"/>
                </a:solidFill>
                <a:effectLst/>
                <a:latin typeface="+mj-lt"/>
                <a:ea typeface="SimSun" panose="02010600030101010101" pitchFamily="2" charset="-122"/>
              </a:rPr>
              <a:t>, vol. 7, pp. 167847–167859, 2019.</a:t>
            </a:r>
            <a:endParaRPr lang="en-US" sz="1100" dirty="0">
              <a:solidFill>
                <a:schemeClr val="tx1"/>
              </a:solidFill>
              <a:latin typeface="+mj-lt"/>
            </a:endParaRPr>
          </a:p>
        </p:txBody>
      </p:sp>
      <p:sp>
        <p:nvSpPr>
          <p:cNvPr id="6" name="Title 3">
            <a:extLst>
              <a:ext uri="{FF2B5EF4-FFF2-40B4-BE49-F238E27FC236}">
                <a16:creationId xmlns:a16="http://schemas.microsoft.com/office/drawing/2014/main" id="{B005938B-D5C6-4EF1-B9C1-C88C38891D37}"/>
              </a:ext>
            </a:extLst>
          </p:cNvPr>
          <p:cNvSpPr txBox="1">
            <a:spLocks/>
          </p:cNvSpPr>
          <p:nvPr/>
        </p:nvSpPr>
        <p:spPr>
          <a:xfrm>
            <a:off x="3614927" y="5859076"/>
            <a:ext cx="4962145" cy="79175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gn="ctr"/>
            <a:r>
              <a:rPr lang="en-US" sz="1100" kern="2400" dirty="0">
                <a:solidFill>
                  <a:schemeClr val="bg1">
                    <a:lumMod val="65000"/>
                  </a:schemeClr>
                </a:solidFill>
                <a:ea typeface="SimSun" panose="02010600030101010101" pitchFamily="2" charset="-122"/>
              </a:rPr>
              <a:t>Panaj </a:t>
            </a:r>
            <a:r>
              <a:rPr lang="en-US" sz="1100" kern="2400" dirty="0" err="1">
                <a:solidFill>
                  <a:schemeClr val="bg1">
                    <a:lumMod val="65000"/>
                  </a:schemeClr>
                </a:solidFill>
                <a:ea typeface="SimSun" panose="02010600030101010101" pitchFamily="2" charset="-122"/>
              </a:rPr>
              <a:t>Abhavudhichai</a:t>
            </a:r>
            <a:r>
              <a:rPr lang="en-US" sz="1100" kern="2400" dirty="0">
                <a:solidFill>
                  <a:schemeClr val="bg1">
                    <a:lumMod val="65000"/>
                  </a:schemeClr>
                </a:solidFill>
                <a:ea typeface="SimSun" panose="02010600030101010101" pitchFamily="2" charset="-122"/>
              </a:rPr>
              <a:t> 6471037521</a:t>
            </a:r>
          </a:p>
          <a:p>
            <a:pPr algn="ctr"/>
            <a:r>
              <a:rPr lang="en-US" sz="1100" dirty="0">
                <a:solidFill>
                  <a:schemeClr val="bg1">
                    <a:lumMod val="65000"/>
                  </a:schemeClr>
                </a:solidFill>
                <a:cs typeface="Times New Roman" panose="02020603050405020304" pitchFamily="18" charset="0"/>
              </a:rPr>
              <a:t>2102676 Digital Image Processing 2021/2</a:t>
            </a:r>
          </a:p>
        </p:txBody>
      </p:sp>
    </p:spTree>
    <p:extLst>
      <p:ext uri="{BB962C8B-B14F-4D97-AF65-F5344CB8AC3E}">
        <p14:creationId xmlns:p14="http://schemas.microsoft.com/office/powerpoint/2010/main" val="3893168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4DA8-80AF-4326-A677-C8183E887EA8}"/>
              </a:ext>
            </a:extLst>
          </p:cNvPr>
          <p:cNvSpPr>
            <a:spLocks noGrp="1"/>
          </p:cNvSpPr>
          <p:nvPr>
            <p:ph type="title"/>
          </p:nvPr>
        </p:nvSpPr>
        <p:spPr/>
        <p:txBody>
          <a:bodyPr/>
          <a:lstStyle/>
          <a:p>
            <a:r>
              <a:rPr lang="en-US" dirty="0"/>
              <a:t>Experimental Results &amp; Discussion</a:t>
            </a:r>
          </a:p>
        </p:txBody>
      </p:sp>
      <p:pic>
        <p:nvPicPr>
          <p:cNvPr id="6" name="Picture 5">
            <a:extLst>
              <a:ext uri="{FF2B5EF4-FFF2-40B4-BE49-F238E27FC236}">
                <a16:creationId xmlns:a16="http://schemas.microsoft.com/office/drawing/2014/main" id="{6CBB4C7E-5AA1-48BB-9C1F-3E64AF940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2413" y="1774586"/>
            <a:ext cx="8354645" cy="3883884"/>
          </a:xfrm>
          <a:prstGeom prst="rect">
            <a:avLst/>
          </a:prstGeom>
        </p:spPr>
      </p:pic>
      <p:pic>
        <p:nvPicPr>
          <p:cNvPr id="7" name="Picture 6">
            <a:extLst>
              <a:ext uri="{FF2B5EF4-FFF2-40B4-BE49-F238E27FC236}">
                <a16:creationId xmlns:a16="http://schemas.microsoft.com/office/drawing/2014/main" id="{542F49B5-11E7-4CAA-BA25-08FD700C4683}"/>
              </a:ext>
            </a:extLst>
          </p:cNvPr>
          <p:cNvPicPr>
            <a:picLocks noChangeAspect="1"/>
          </p:cNvPicPr>
          <p:nvPr/>
        </p:nvPicPr>
        <p:blipFill>
          <a:blip r:embed="rId3"/>
          <a:stretch>
            <a:fillRect/>
          </a:stretch>
        </p:blipFill>
        <p:spPr>
          <a:xfrm>
            <a:off x="34635" y="3429000"/>
            <a:ext cx="3740125" cy="1823769"/>
          </a:xfrm>
          <a:prstGeom prst="rect">
            <a:avLst/>
          </a:prstGeom>
        </p:spPr>
      </p:pic>
      <p:sp>
        <p:nvSpPr>
          <p:cNvPr id="12" name="Title 1">
            <a:extLst>
              <a:ext uri="{FF2B5EF4-FFF2-40B4-BE49-F238E27FC236}">
                <a16:creationId xmlns:a16="http://schemas.microsoft.com/office/drawing/2014/main" id="{7E356775-CE07-4D77-85DE-36FDE314D6BE}"/>
              </a:ext>
            </a:extLst>
          </p:cNvPr>
          <p:cNvSpPr txBox="1">
            <a:spLocks/>
          </p:cNvSpPr>
          <p:nvPr/>
        </p:nvSpPr>
        <p:spPr>
          <a:xfrm>
            <a:off x="46984" y="1774586"/>
            <a:ext cx="3715429" cy="16544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C00000"/>
                </a:solidFill>
                <a:latin typeface="+mj-lt"/>
                <a:ea typeface="+mj-ea"/>
                <a:cs typeface="+mj-cs"/>
              </a:defRPr>
            </a:lvl1pPr>
          </a:lstStyle>
          <a:p>
            <a:pPr algn="r"/>
            <a:r>
              <a:rPr lang="en-US" sz="2400" b="1" dirty="0">
                <a:solidFill>
                  <a:schemeClr val="tx1"/>
                </a:solidFill>
              </a:rPr>
              <a:t>TESTIMAGES dataset </a:t>
            </a:r>
          </a:p>
          <a:p>
            <a:pPr algn="r"/>
            <a:r>
              <a:rPr lang="en-US" sz="2400" b="1" dirty="0">
                <a:solidFill>
                  <a:schemeClr val="tx1"/>
                </a:solidFill>
              </a:rPr>
              <a:t>40 images </a:t>
            </a:r>
          </a:p>
          <a:p>
            <a:pPr algn="r"/>
            <a:r>
              <a:rPr lang="en-US" sz="2400" b="1" dirty="0">
                <a:solidFill>
                  <a:schemeClr val="tx1"/>
                </a:solidFill>
              </a:rPr>
              <a:t>(600x600 pixels)</a:t>
            </a:r>
          </a:p>
        </p:txBody>
      </p:sp>
    </p:spTree>
    <p:extLst>
      <p:ext uri="{BB962C8B-B14F-4D97-AF65-F5344CB8AC3E}">
        <p14:creationId xmlns:p14="http://schemas.microsoft.com/office/powerpoint/2010/main" val="2052980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4DA8-80AF-4326-A677-C8183E887EA8}"/>
              </a:ext>
            </a:extLst>
          </p:cNvPr>
          <p:cNvSpPr>
            <a:spLocks noGrp="1"/>
          </p:cNvSpPr>
          <p:nvPr>
            <p:ph type="title"/>
          </p:nvPr>
        </p:nvSpPr>
        <p:spPr/>
        <p:txBody>
          <a:bodyPr/>
          <a:lstStyle/>
          <a:p>
            <a:r>
              <a:rPr lang="en-US" dirty="0"/>
              <a:t>Experimental Results &amp; Discussion</a:t>
            </a:r>
          </a:p>
        </p:txBody>
      </p:sp>
      <p:pic>
        <p:nvPicPr>
          <p:cNvPr id="6" name="Picture 5">
            <a:extLst>
              <a:ext uri="{FF2B5EF4-FFF2-40B4-BE49-F238E27FC236}">
                <a16:creationId xmlns:a16="http://schemas.microsoft.com/office/drawing/2014/main" id="{6CBB4C7E-5AA1-48BB-9C1F-3E64AF940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2413" y="1786153"/>
            <a:ext cx="8354645" cy="3860750"/>
          </a:xfrm>
          <a:prstGeom prst="rect">
            <a:avLst/>
          </a:prstGeom>
        </p:spPr>
      </p:pic>
      <p:pic>
        <p:nvPicPr>
          <p:cNvPr id="7" name="Picture 6">
            <a:extLst>
              <a:ext uri="{FF2B5EF4-FFF2-40B4-BE49-F238E27FC236}">
                <a16:creationId xmlns:a16="http://schemas.microsoft.com/office/drawing/2014/main" id="{542F49B5-11E7-4CAA-BA25-08FD700C4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389" y="3314248"/>
            <a:ext cx="3732228" cy="2060111"/>
          </a:xfrm>
          <a:prstGeom prst="rect">
            <a:avLst/>
          </a:prstGeom>
        </p:spPr>
      </p:pic>
      <p:sp>
        <p:nvSpPr>
          <p:cNvPr id="12" name="Title 1">
            <a:extLst>
              <a:ext uri="{FF2B5EF4-FFF2-40B4-BE49-F238E27FC236}">
                <a16:creationId xmlns:a16="http://schemas.microsoft.com/office/drawing/2014/main" id="{7E356775-CE07-4D77-85DE-36FDE314D6BE}"/>
              </a:ext>
            </a:extLst>
          </p:cNvPr>
          <p:cNvSpPr txBox="1">
            <a:spLocks/>
          </p:cNvSpPr>
          <p:nvPr/>
        </p:nvSpPr>
        <p:spPr>
          <a:xfrm>
            <a:off x="46984" y="1774586"/>
            <a:ext cx="3715429" cy="16544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C00000"/>
                </a:solidFill>
                <a:latin typeface="+mj-lt"/>
                <a:ea typeface="+mj-ea"/>
                <a:cs typeface="+mj-cs"/>
              </a:defRPr>
            </a:lvl1pPr>
          </a:lstStyle>
          <a:p>
            <a:pPr algn="r"/>
            <a:r>
              <a:rPr lang="en-US" sz="2400" b="1" dirty="0">
                <a:solidFill>
                  <a:schemeClr val="tx1"/>
                </a:solidFill>
              </a:rPr>
              <a:t>BSDS dataset </a:t>
            </a:r>
          </a:p>
          <a:p>
            <a:pPr algn="r"/>
            <a:r>
              <a:rPr lang="en-US" sz="2400" b="1" dirty="0">
                <a:solidFill>
                  <a:schemeClr val="tx1"/>
                </a:solidFill>
              </a:rPr>
              <a:t>200 images </a:t>
            </a:r>
          </a:p>
          <a:p>
            <a:pPr algn="r"/>
            <a:r>
              <a:rPr lang="en-US" sz="2400" b="1" dirty="0">
                <a:solidFill>
                  <a:schemeClr val="tx1"/>
                </a:solidFill>
              </a:rPr>
              <a:t>(321x481 or 481x321 pixels)</a:t>
            </a:r>
          </a:p>
        </p:txBody>
      </p:sp>
    </p:spTree>
    <p:extLst>
      <p:ext uri="{BB962C8B-B14F-4D97-AF65-F5344CB8AC3E}">
        <p14:creationId xmlns:p14="http://schemas.microsoft.com/office/powerpoint/2010/main" val="265464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8767-D6D3-4112-A8E9-92187D085E6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8D68F6-148F-4CB9-BF38-676E9F970BD4}"/>
              </a:ext>
            </a:extLst>
          </p:cNvPr>
          <p:cNvSpPr>
            <a:spLocks noGrp="1"/>
          </p:cNvSpPr>
          <p:nvPr>
            <p:ph idx="1"/>
          </p:nvPr>
        </p:nvSpPr>
        <p:spPr>
          <a:xfrm>
            <a:off x="3990109" y="1600201"/>
            <a:ext cx="7680237" cy="4525963"/>
          </a:xfrm>
        </p:spPr>
        <p:txBody>
          <a:bodyPr>
            <a:normAutofit/>
          </a:bodyPr>
          <a:lstStyle/>
          <a:p>
            <a:pPr algn="just"/>
            <a:r>
              <a:rPr lang="en-US" sz="1800" b="0" i="0" u="none" strike="noStrike" baseline="0" dirty="0">
                <a:solidFill>
                  <a:srgbClr val="000000"/>
                </a:solidFill>
                <a:latin typeface="Times New Roman" panose="02020603050405020304" pitchFamily="18" charset="0"/>
              </a:rPr>
              <a:t>This project studied the IMF algorithm, reproduced the results with the same settings, and developed an improved version of IMF by introducing the </a:t>
            </a:r>
            <a:r>
              <a:rPr lang="en-US" sz="1800" b="0" i="0" u="none" strike="noStrike" baseline="0" dirty="0" err="1">
                <a:solidFill>
                  <a:srgbClr val="000000"/>
                </a:solidFill>
                <a:latin typeface="Times New Roman" panose="02020603050405020304" pitchFamily="18" charset="0"/>
              </a:rPr>
              <a:t>Minkowski</a:t>
            </a:r>
            <a:r>
              <a:rPr lang="en-US" sz="1800" b="0" i="0" u="none" strike="noStrike" baseline="0" dirty="0">
                <a:solidFill>
                  <a:srgbClr val="000000"/>
                </a:solidFill>
                <a:latin typeface="Times New Roman" panose="02020603050405020304" pitchFamily="18" charset="0"/>
              </a:rPr>
              <a:t>–weighted to the </a:t>
            </a:r>
            <a:r>
              <a:rPr lang="en-US" sz="1800" dirty="0">
                <a:latin typeface="Times New Roman" panose="02020603050405020304" pitchFamily="18" charset="0"/>
              </a:rPr>
              <a:t>constrained mean</a:t>
            </a:r>
          </a:p>
          <a:p>
            <a:pPr algn="just"/>
            <a:r>
              <a:rPr lang="en-US" sz="1800" dirty="0">
                <a:latin typeface="Times New Roman" panose="02020603050405020304" pitchFamily="18" charset="0"/>
              </a:rPr>
              <a:t>IMF (Mode=1) performs better than IMF (Mode=2) in most of low-density SPN, looks sharper in object details even it has the artifacts in high-density SPN, and a lot lower execution times, we can’t confidently conclude that IMF (Mode=2) outperforms IMF (Mode=1)</a:t>
            </a:r>
            <a:endParaRPr lang="en-US" sz="1800" dirty="0"/>
          </a:p>
          <a:p>
            <a:pPr algn="just"/>
            <a:r>
              <a:rPr lang="en-US" sz="1800" dirty="0">
                <a:latin typeface="Times New Roman" panose="02020603050405020304" pitchFamily="18" charset="0"/>
              </a:rPr>
              <a:t>The </a:t>
            </a:r>
            <a:r>
              <a:rPr lang="en-US" sz="1800" b="0" i="0" u="none" strike="noStrike" baseline="0" dirty="0">
                <a:solidFill>
                  <a:srgbClr val="000000"/>
                </a:solidFill>
                <a:latin typeface="Times New Roman" panose="02020603050405020304" pitchFamily="18" charset="0"/>
              </a:rPr>
              <a:t>proposed IMWMF algorithm can outperform the IMF (Mode=1) and IMF (Mode=2) in almost all cases in the quality assessment metrics sense, b</a:t>
            </a:r>
            <a:r>
              <a:rPr lang="en-US" sz="1800" dirty="0">
                <a:latin typeface="Times New Roman" panose="02020603050405020304" pitchFamily="18" charset="0"/>
              </a:rPr>
              <a:t>ut it has more computational complexity (even it’s converged with in the same number of iterations), </a:t>
            </a:r>
            <a:r>
              <a:rPr lang="en-US" sz="1800" b="0" i="0" u="none" strike="noStrike" baseline="0" dirty="0">
                <a:solidFill>
                  <a:srgbClr val="000000"/>
                </a:solidFill>
                <a:latin typeface="Times New Roman" panose="02020603050405020304" pitchFamily="18" charset="0"/>
              </a:rPr>
              <a:t>IMF (Mode=1) is far better execution time than our IMWMF, but IMWMF is comparable to IMF (Mode=2), So, it’s acceptable</a:t>
            </a:r>
          </a:p>
          <a:p>
            <a:pPr algn="just"/>
            <a:r>
              <a:rPr lang="en-US" sz="1800" b="0" i="0" u="none" strike="noStrike" baseline="0" dirty="0">
                <a:solidFill>
                  <a:srgbClr val="000000"/>
                </a:solidFill>
                <a:latin typeface="Times New Roman" panose="02020603050405020304" pitchFamily="18" charset="0"/>
              </a:rPr>
              <a:t>There is not much difference between IMWMF and IMF (Mode=2) in the visual quality (but still noticeable that our improved method is better)</a:t>
            </a:r>
          </a:p>
        </p:txBody>
      </p:sp>
    </p:spTree>
    <p:extLst>
      <p:ext uri="{BB962C8B-B14F-4D97-AF65-F5344CB8AC3E}">
        <p14:creationId xmlns:p14="http://schemas.microsoft.com/office/powerpoint/2010/main" val="286021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18A85-099F-4D4D-A6DC-6C60C87A3E47}"/>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446F5DB3-98BA-4C09-8575-B8FD89FF8D7A}"/>
              </a:ext>
            </a:extLst>
          </p:cNvPr>
          <p:cNvSpPr>
            <a:spLocks noGrp="1"/>
          </p:cNvSpPr>
          <p:nvPr>
            <p:ph idx="1"/>
          </p:nvPr>
        </p:nvSpPr>
        <p:spPr>
          <a:xfrm>
            <a:off x="1029660" y="1600201"/>
            <a:ext cx="11162339" cy="4525963"/>
          </a:xfrm>
        </p:spPr>
        <p:txBody>
          <a:bodyPr>
            <a:noAutofit/>
          </a:bodyPr>
          <a:lstStyle/>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U. Erkan, D. N. H. Thanh, L. M. </a:t>
            </a:r>
            <a:r>
              <a:rPr lang="en-US" sz="900" dirty="0" err="1">
                <a:effectLst/>
                <a:latin typeface="+mj-lt"/>
                <a:ea typeface="MS Mincho" panose="02020609040205080304" pitchFamily="49" charset="-128"/>
              </a:rPr>
              <a:t>Hieu</a:t>
            </a:r>
            <a:r>
              <a:rPr lang="en-US" sz="900" dirty="0">
                <a:effectLst/>
                <a:latin typeface="+mj-lt"/>
                <a:ea typeface="MS Mincho" panose="02020609040205080304" pitchFamily="49" charset="-128"/>
              </a:rPr>
              <a:t>, and S. </a:t>
            </a:r>
            <a:r>
              <a:rPr lang="en-US" sz="900" dirty="0" err="1">
                <a:effectLst/>
                <a:latin typeface="+mj-lt"/>
                <a:ea typeface="MS Mincho" panose="02020609040205080304" pitchFamily="49" charset="-128"/>
              </a:rPr>
              <a:t>Engínoğlu</a:t>
            </a:r>
            <a:r>
              <a:rPr lang="en-US" sz="900" dirty="0">
                <a:effectLst/>
                <a:latin typeface="+mj-lt"/>
                <a:ea typeface="MS Mincho" panose="02020609040205080304" pitchFamily="49" charset="-128"/>
              </a:rPr>
              <a:t>, “An Iterative Mean Filter for Image Denoising,” in </a:t>
            </a:r>
            <a:r>
              <a:rPr lang="en-US" sz="900" i="1" dirty="0">
                <a:effectLst/>
                <a:latin typeface="+mj-lt"/>
                <a:ea typeface="MS Mincho" panose="02020609040205080304" pitchFamily="49" charset="-128"/>
              </a:rPr>
              <a:t>IEEE Access</a:t>
            </a:r>
            <a:r>
              <a:rPr lang="en-US" sz="900" dirty="0">
                <a:effectLst/>
                <a:latin typeface="+mj-lt"/>
                <a:ea typeface="MS Mincho" panose="02020609040205080304" pitchFamily="49" charset="-128"/>
              </a:rPr>
              <a:t>, vol. 7, pp. 167847–167859, 2019.</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M. Yildirim, “Analog circuit implementation based on median filter for salt and pepper noise reduction in image,” </a:t>
            </a:r>
            <a:r>
              <a:rPr lang="en-US" sz="900" i="1" dirty="0">
                <a:effectLst/>
                <a:latin typeface="+mj-lt"/>
                <a:ea typeface="MS Mincho" panose="02020609040205080304" pitchFamily="49" charset="-128"/>
              </a:rPr>
              <a:t>Analog </a:t>
            </a:r>
            <a:r>
              <a:rPr lang="en-US" sz="900" i="1" dirty="0" err="1">
                <a:effectLst/>
                <a:latin typeface="+mj-lt"/>
                <a:ea typeface="MS Mincho" panose="02020609040205080304" pitchFamily="49" charset="-128"/>
              </a:rPr>
              <a:t>Integr</a:t>
            </a:r>
            <a:r>
              <a:rPr lang="en-US" sz="900" i="1" dirty="0">
                <a:effectLst/>
                <a:latin typeface="+mj-lt"/>
                <a:ea typeface="MS Mincho" panose="02020609040205080304" pitchFamily="49" charset="-128"/>
              </a:rPr>
              <a:t>. Circuits Signal Process</a:t>
            </a:r>
            <a:r>
              <a:rPr lang="en-US" sz="900" dirty="0">
                <a:effectLst/>
                <a:latin typeface="+mj-lt"/>
                <a:ea typeface="MS Mincho" panose="02020609040205080304" pitchFamily="49" charset="-128"/>
              </a:rPr>
              <a:t>, vol. 107(1), pp. 195–202, 2021.</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H. Hwang and R.A. Haddad, “Adaptive median filters: New algorithms and results,” </a:t>
            </a:r>
            <a:r>
              <a:rPr lang="en-US" sz="900" i="1" dirty="0">
                <a:effectLst/>
                <a:latin typeface="+mj-lt"/>
                <a:ea typeface="MS Mincho" panose="02020609040205080304" pitchFamily="49" charset="-128"/>
              </a:rPr>
              <a:t>IEEE Trans. Image Process</a:t>
            </a:r>
            <a:r>
              <a:rPr lang="en-US" sz="900" dirty="0">
                <a:effectLst/>
                <a:latin typeface="+mj-lt"/>
                <a:ea typeface="MS Mincho" panose="02020609040205080304" pitchFamily="49" charset="-128"/>
              </a:rPr>
              <a:t>, vol. 4(4), pp. 499–502, 1995.</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R.H. Chan, C.-W. Ho, and M. </a:t>
            </a:r>
            <a:r>
              <a:rPr lang="en-US" sz="900" dirty="0" err="1">
                <a:effectLst/>
                <a:latin typeface="+mj-lt"/>
                <a:ea typeface="MS Mincho" panose="02020609040205080304" pitchFamily="49" charset="-128"/>
              </a:rPr>
              <a:t>Nikolova</a:t>
            </a:r>
            <a:r>
              <a:rPr lang="en-US" sz="900" dirty="0">
                <a:effectLst/>
                <a:latin typeface="+mj-lt"/>
                <a:ea typeface="MS Mincho" panose="02020609040205080304" pitchFamily="49" charset="-128"/>
              </a:rPr>
              <a:t>, “Salt-and-pepper noise removal by median-type noise detectors and detail preserving regularization,” </a:t>
            </a:r>
            <a:r>
              <a:rPr lang="en-US" sz="900" i="1" dirty="0">
                <a:effectLst/>
                <a:latin typeface="+mj-lt"/>
                <a:ea typeface="MS Mincho" panose="02020609040205080304" pitchFamily="49" charset="-128"/>
              </a:rPr>
              <a:t>IEEE Trans. Image Process</a:t>
            </a:r>
            <a:r>
              <a:rPr lang="en-US" sz="900" dirty="0">
                <a:effectLst/>
                <a:latin typeface="+mj-lt"/>
                <a:ea typeface="MS Mincho" panose="02020609040205080304" pitchFamily="49" charset="-128"/>
              </a:rPr>
              <a:t>, vol. 14(10), pp. 1479–1485,  2005.</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Y. Dong and S. Xu, “A new directional weighted median filter for removal of random-valued impulse noise,” </a:t>
            </a:r>
            <a:r>
              <a:rPr lang="en-US" sz="900" i="1" dirty="0">
                <a:effectLst/>
                <a:latin typeface="+mj-lt"/>
                <a:ea typeface="MS Mincho" panose="02020609040205080304" pitchFamily="49" charset="-128"/>
              </a:rPr>
              <a:t>IEEE Signal Process Lett</a:t>
            </a:r>
            <a:r>
              <a:rPr lang="en-US" sz="900" dirty="0">
                <a:effectLst/>
                <a:latin typeface="+mj-lt"/>
                <a:ea typeface="MS Mincho" panose="02020609040205080304" pitchFamily="49" charset="-128"/>
              </a:rPr>
              <a:t>, vol. 14(3), pp. 193–196, 2007.</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U. Erkan, D.N.H. Thanh, S. </a:t>
            </a:r>
            <a:r>
              <a:rPr lang="en-US" sz="900" dirty="0" err="1">
                <a:effectLst/>
                <a:latin typeface="+mj-lt"/>
                <a:ea typeface="MS Mincho" panose="02020609040205080304" pitchFamily="49" charset="-128"/>
              </a:rPr>
              <a:t>Engínoğlu</a:t>
            </a:r>
            <a:r>
              <a:rPr lang="en-US" sz="900" dirty="0">
                <a:effectLst/>
                <a:latin typeface="+mj-lt"/>
                <a:ea typeface="MS Mincho" panose="02020609040205080304" pitchFamily="49" charset="-128"/>
              </a:rPr>
              <a:t>, and S. </a:t>
            </a:r>
            <a:r>
              <a:rPr lang="en-US" sz="900" dirty="0" err="1">
                <a:effectLst/>
                <a:latin typeface="+mj-lt"/>
                <a:ea typeface="MS Mincho" panose="02020609040205080304" pitchFamily="49" charset="-128"/>
              </a:rPr>
              <a:t>Memis</a:t>
            </a:r>
            <a:r>
              <a:rPr lang="en-US" sz="900" dirty="0">
                <a:effectLst/>
                <a:latin typeface="+mj-lt"/>
                <a:ea typeface="MS Mincho" panose="02020609040205080304" pitchFamily="49" charset="-128"/>
              </a:rPr>
              <a:t>, “Improved adaptive weighted mean filter for salt-and-pepper noise removal,” in </a:t>
            </a:r>
            <a:r>
              <a:rPr lang="en-US" sz="900" i="1" dirty="0">
                <a:effectLst/>
                <a:latin typeface="+mj-lt"/>
                <a:ea typeface="MS Mincho" panose="02020609040205080304" pitchFamily="49" charset="-128"/>
              </a:rPr>
              <a:t>Int. Conf. on Electrical, Communication, and Computer Engineering</a:t>
            </a:r>
            <a:r>
              <a:rPr lang="en-US" sz="900" dirty="0">
                <a:effectLst/>
                <a:latin typeface="+mj-lt"/>
                <a:ea typeface="MS Mincho" panose="02020609040205080304" pitchFamily="49" charset="-128"/>
              </a:rPr>
              <a:t>, Istanbul, Turkey, 2020.</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L.I. Rudin, S. </a:t>
            </a:r>
            <a:r>
              <a:rPr lang="en-US" sz="900" dirty="0" err="1">
                <a:effectLst/>
                <a:latin typeface="+mj-lt"/>
                <a:ea typeface="MS Mincho" panose="02020609040205080304" pitchFamily="49" charset="-128"/>
              </a:rPr>
              <a:t>Osher</a:t>
            </a:r>
            <a:r>
              <a:rPr lang="en-US" sz="900" dirty="0">
                <a:effectLst/>
                <a:latin typeface="+mj-lt"/>
                <a:ea typeface="MS Mincho" panose="02020609040205080304" pitchFamily="49" charset="-128"/>
              </a:rPr>
              <a:t>, and E. Fatemi, “Nonlinear total variation based noise removal algorithms,” </a:t>
            </a:r>
            <a:r>
              <a:rPr lang="en-US" sz="900" i="1" dirty="0">
                <a:effectLst/>
                <a:latin typeface="+mj-lt"/>
                <a:ea typeface="MS Mincho" panose="02020609040205080304" pitchFamily="49" charset="-128"/>
              </a:rPr>
              <a:t>Phys. D</a:t>
            </a:r>
            <a:r>
              <a:rPr lang="en-US" sz="900" dirty="0">
                <a:effectLst/>
                <a:latin typeface="+mj-lt"/>
                <a:ea typeface="MS Mincho" panose="02020609040205080304" pitchFamily="49" charset="-128"/>
              </a:rPr>
              <a:t>, vol. 60(1–4), pp. 259–268, 1992.</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S. </a:t>
            </a:r>
            <a:r>
              <a:rPr lang="en-US" sz="900" dirty="0" err="1">
                <a:effectLst/>
                <a:latin typeface="+mj-lt"/>
                <a:ea typeface="MS Mincho" panose="02020609040205080304" pitchFamily="49" charset="-128"/>
              </a:rPr>
              <a:t>Osher</a:t>
            </a:r>
            <a:r>
              <a:rPr lang="en-US" sz="900" dirty="0">
                <a:effectLst/>
                <a:latin typeface="+mj-lt"/>
                <a:ea typeface="MS Mincho" panose="02020609040205080304" pitchFamily="49" charset="-128"/>
              </a:rPr>
              <a:t>, M. Burger, D. Goldfarb, J. Xu, and W. Yin, “An iterative regularization method for total variation-based image restoration,” </a:t>
            </a:r>
            <a:r>
              <a:rPr lang="en-US" sz="900" i="1" dirty="0">
                <a:effectLst/>
                <a:latin typeface="+mj-lt"/>
                <a:ea typeface="MS Mincho" panose="02020609040205080304" pitchFamily="49" charset="-128"/>
              </a:rPr>
              <a:t>SIAM J. Multiscale Model. Simul</a:t>
            </a:r>
            <a:r>
              <a:rPr lang="en-US" sz="900" dirty="0">
                <a:effectLst/>
                <a:latin typeface="+mj-lt"/>
                <a:ea typeface="MS Mincho" panose="02020609040205080304" pitchFamily="49" charset="-128"/>
              </a:rPr>
              <a:t>, vol. 4(2), pp. 460–489, 2005.</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D.N.H. Thanh, N.N. Hien, and S. Prasath, “Adaptive total variation L1 regularization for salt and pepper image denoising,” </a:t>
            </a:r>
            <a:r>
              <a:rPr lang="en-US" sz="900" i="1" dirty="0" err="1">
                <a:effectLst/>
                <a:latin typeface="+mj-lt"/>
                <a:ea typeface="MS Mincho" panose="02020609040205080304" pitchFamily="49" charset="-128"/>
              </a:rPr>
              <a:t>Optik</a:t>
            </a:r>
            <a:r>
              <a:rPr lang="en-US" sz="900" dirty="0">
                <a:effectLst/>
                <a:latin typeface="+mj-lt"/>
                <a:ea typeface="MS Mincho" panose="02020609040205080304" pitchFamily="49" charset="-128"/>
              </a:rPr>
              <a:t>, vol. 208, 163677, 2020.</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B. Fu, X. Zhao, Y. Li, X. Wang, and Y. Ren, “A convolutional neural networks denoising approach for salt and pepper noise,” </a:t>
            </a:r>
            <a:r>
              <a:rPr lang="en-US" sz="900" i="1" dirty="0" err="1">
                <a:effectLst/>
                <a:latin typeface="+mj-lt"/>
                <a:ea typeface="MS Mincho" panose="02020609040205080304" pitchFamily="49" charset="-128"/>
              </a:rPr>
              <a:t>Multimed</a:t>
            </a:r>
            <a:r>
              <a:rPr lang="en-US" sz="900" i="1" dirty="0">
                <a:effectLst/>
                <a:latin typeface="+mj-lt"/>
                <a:ea typeface="MS Mincho" panose="02020609040205080304" pitchFamily="49" charset="-128"/>
              </a:rPr>
              <a:t>. Tools Appl</a:t>
            </a:r>
            <a:r>
              <a:rPr lang="en-US" sz="900" dirty="0">
                <a:effectLst/>
                <a:latin typeface="+mj-lt"/>
                <a:ea typeface="MS Mincho" panose="02020609040205080304" pitchFamily="49" charset="-128"/>
              </a:rPr>
              <a:t>, vol. 78(21), pp. 30707–30721, 2018.</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G. Li, X. Xu, M. Zhang, and Q. Liu, “Densely connected network for impulse noise removal,” </a:t>
            </a:r>
            <a:r>
              <a:rPr lang="en-US" sz="900" i="1" dirty="0">
                <a:effectLst/>
                <a:latin typeface="+mj-lt"/>
                <a:ea typeface="MS Mincho" panose="02020609040205080304" pitchFamily="49" charset="-128"/>
              </a:rPr>
              <a:t>Pattern Anal. Appl</a:t>
            </a:r>
            <a:r>
              <a:rPr lang="en-US" sz="900" dirty="0">
                <a:effectLst/>
                <a:latin typeface="+mj-lt"/>
                <a:ea typeface="MS Mincho" panose="02020609040205080304" pitchFamily="49" charset="-128"/>
              </a:rPr>
              <a:t>, vol. 23(5), pp. 1263–1275, 2020.</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C.T. Lu, H.J. Hsu, and L.L. Wang, “Image denoising using </a:t>
            </a:r>
            <a:r>
              <a:rPr lang="en-US" sz="900" dirty="0" err="1">
                <a:effectLst/>
                <a:latin typeface="+mj-lt"/>
                <a:ea typeface="MS Mincho" panose="02020609040205080304" pitchFamily="49" charset="-128"/>
              </a:rPr>
              <a:t>dlnn</a:t>
            </a:r>
            <a:r>
              <a:rPr lang="en-US" sz="900" dirty="0">
                <a:effectLst/>
                <a:latin typeface="+mj-lt"/>
                <a:ea typeface="MS Mincho" panose="02020609040205080304" pitchFamily="49" charset="-128"/>
              </a:rPr>
              <a:t> to recognize the direction of pixel variation,” </a:t>
            </a:r>
            <a:r>
              <a:rPr lang="en-US" sz="900" i="1" dirty="0">
                <a:effectLst/>
                <a:latin typeface="+mj-lt"/>
                <a:ea typeface="MS Mincho" panose="02020609040205080304" pitchFamily="49" charset="-128"/>
              </a:rPr>
              <a:t>Signal Image Video Process</a:t>
            </a:r>
            <a:r>
              <a:rPr lang="en-US" sz="900" dirty="0">
                <a:effectLst/>
                <a:latin typeface="+mj-lt"/>
                <a:ea typeface="MS Mincho" panose="02020609040205080304" pitchFamily="49" charset="-128"/>
              </a:rPr>
              <a:t>, vol. 10, pp. 1–10, 2021.</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J. S. Lim, </a:t>
            </a:r>
            <a:r>
              <a:rPr lang="en-US" sz="900" i="1" dirty="0">
                <a:effectLst/>
                <a:latin typeface="+mj-lt"/>
                <a:ea typeface="MS Mincho" panose="02020609040205080304" pitchFamily="49" charset="-128"/>
              </a:rPr>
              <a:t>Two-Dimensional Signal and Image Processing</a:t>
            </a:r>
            <a:r>
              <a:rPr lang="en-US" sz="900" dirty="0">
                <a:effectLst/>
                <a:latin typeface="+mj-lt"/>
                <a:ea typeface="MS Mincho" panose="02020609040205080304" pitchFamily="49" charset="-128"/>
              </a:rPr>
              <a:t>. Englewood Cliffs, NJ, USA: Prentice-Hall, 1990.</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P. Zhang and F. Li, “A New Adaptive Weighted Mean Filter for Removing Salt-and-Pepper Noise,” in </a:t>
            </a:r>
            <a:r>
              <a:rPr lang="en-US" sz="900" i="1" dirty="0">
                <a:effectLst/>
                <a:latin typeface="+mj-lt"/>
                <a:ea typeface="MS Mincho" panose="02020609040205080304" pitchFamily="49" charset="-128"/>
              </a:rPr>
              <a:t>IEEE Signal Processing Letters</a:t>
            </a:r>
            <a:r>
              <a:rPr lang="en-US" sz="900" dirty="0">
                <a:effectLst/>
                <a:latin typeface="+mj-lt"/>
                <a:ea typeface="MS Mincho" panose="02020609040205080304" pitchFamily="49" charset="-128"/>
              </a:rPr>
              <a:t>, vol. 21, no. 10, pp. 1280–1283, 2014.</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M. J. Azur, E. A. Stuart, C. </a:t>
            </a:r>
            <a:r>
              <a:rPr lang="en-US" sz="900" dirty="0" err="1">
                <a:effectLst/>
                <a:latin typeface="+mj-lt"/>
                <a:ea typeface="MS Mincho" panose="02020609040205080304" pitchFamily="49" charset="-128"/>
              </a:rPr>
              <a:t>Frangakis</a:t>
            </a:r>
            <a:r>
              <a:rPr lang="en-US" sz="900" dirty="0">
                <a:effectLst/>
                <a:latin typeface="+mj-lt"/>
                <a:ea typeface="MS Mincho" panose="02020609040205080304" pitchFamily="49" charset="-128"/>
              </a:rPr>
              <a:t>, and P. J. Leaf, “Multiple imputation by chained equations: what is it and how does it work?,” </a:t>
            </a:r>
            <a:r>
              <a:rPr lang="en-US" sz="900" i="1" dirty="0">
                <a:effectLst/>
                <a:latin typeface="+mj-lt"/>
                <a:ea typeface="MS Mincho" panose="02020609040205080304" pitchFamily="49" charset="-128"/>
              </a:rPr>
              <a:t>International journal of methods in psychiatric research</a:t>
            </a:r>
            <a:r>
              <a:rPr lang="en-US" sz="900" dirty="0">
                <a:effectLst/>
                <a:latin typeface="+mj-lt"/>
                <a:ea typeface="MS Mincho" panose="02020609040205080304" pitchFamily="49" charset="-128"/>
              </a:rPr>
              <a:t>, vol. 20(1), pp. 40–49, 2011.</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D. J. </a:t>
            </a:r>
            <a:r>
              <a:rPr lang="en-US" sz="900" dirty="0" err="1">
                <a:effectLst/>
                <a:latin typeface="+mj-lt"/>
                <a:ea typeface="MS Mincho" panose="02020609040205080304" pitchFamily="49" charset="-128"/>
              </a:rPr>
              <a:t>Stekhoven</a:t>
            </a:r>
            <a:r>
              <a:rPr lang="en-US" sz="900" dirty="0">
                <a:effectLst/>
                <a:latin typeface="+mj-lt"/>
                <a:ea typeface="MS Mincho" panose="02020609040205080304" pitchFamily="49" charset="-128"/>
              </a:rPr>
              <a:t> and P. </a:t>
            </a:r>
            <a:r>
              <a:rPr lang="en-US" sz="900" dirty="0" err="1">
                <a:effectLst/>
                <a:latin typeface="+mj-lt"/>
                <a:ea typeface="MS Mincho" panose="02020609040205080304" pitchFamily="49" charset="-128"/>
              </a:rPr>
              <a:t>Bühlmann</a:t>
            </a:r>
            <a:r>
              <a:rPr lang="en-US" sz="900" dirty="0">
                <a:effectLst/>
                <a:latin typeface="+mj-lt"/>
                <a:ea typeface="MS Mincho" panose="02020609040205080304" pitchFamily="49" charset="-128"/>
              </a:rPr>
              <a:t>, “</a:t>
            </a:r>
            <a:r>
              <a:rPr lang="en-US" sz="900" dirty="0" err="1">
                <a:effectLst/>
                <a:latin typeface="+mj-lt"/>
                <a:ea typeface="MS Mincho" panose="02020609040205080304" pitchFamily="49" charset="-128"/>
              </a:rPr>
              <a:t>MissForest</a:t>
            </a:r>
            <a:r>
              <a:rPr lang="en-US" sz="900" dirty="0">
                <a:effectLst/>
                <a:latin typeface="+mj-lt"/>
                <a:ea typeface="MS Mincho" panose="02020609040205080304" pitchFamily="49" charset="-128"/>
              </a:rPr>
              <a:t>–nonparametric missing value imputation for mixed-type data,” </a:t>
            </a:r>
            <a:r>
              <a:rPr lang="en-US" sz="900" i="1" dirty="0">
                <a:effectLst/>
                <a:latin typeface="+mj-lt"/>
                <a:ea typeface="MS Mincho" panose="02020609040205080304" pitchFamily="49" charset="-128"/>
              </a:rPr>
              <a:t>Bioinformatics</a:t>
            </a:r>
            <a:r>
              <a:rPr lang="en-US" sz="900" dirty="0">
                <a:effectLst/>
                <a:latin typeface="+mj-lt"/>
                <a:ea typeface="MS Mincho" panose="02020609040205080304" pitchFamily="49" charset="-128"/>
              </a:rPr>
              <a:t>, vol. 28(1), pp. 112–118, 2012.</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O. </a:t>
            </a:r>
            <a:r>
              <a:rPr lang="en-US" sz="900" dirty="0" err="1">
                <a:effectLst/>
                <a:latin typeface="+mj-lt"/>
                <a:ea typeface="MS Mincho" panose="02020609040205080304" pitchFamily="49" charset="-128"/>
              </a:rPr>
              <a:t>Troyanskaya</a:t>
            </a:r>
            <a:r>
              <a:rPr lang="en-US" sz="900" dirty="0">
                <a:effectLst/>
                <a:latin typeface="+mj-lt"/>
                <a:ea typeface="MS Mincho" panose="02020609040205080304" pitchFamily="49" charset="-128"/>
              </a:rPr>
              <a:t>, M. Cantor, G. Sherlock, P. Brown, T. Hastie, R. </a:t>
            </a:r>
            <a:r>
              <a:rPr lang="en-US" sz="900" dirty="0" err="1">
                <a:effectLst/>
                <a:latin typeface="+mj-lt"/>
                <a:ea typeface="MS Mincho" panose="02020609040205080304" pitchFamily="49" charset="-128"/>
              </a:rPr>
              <a:t>Tibshirani</a:t>
            </a:r>
            <a:r>
              <a:rPr lang="en-US" sz="900" dirty="0">
                <a:effectLst/>
                <a:latin typeface="+mj-lt"/>
                <a:ea typeface="MS Mincho" panose="02020609040205080304" pitchFamily="49" charset="-128"/>
              </a:rPr>
              <a:t>, D. Botstein, and R. Altman, “Missing value estimation methods for DNA microarrays,” </a:t>
            </a:r>
            <a:r>
              <a:rPr lang="en-US" sz="900" i="1" dirty="0">
                <a:effectLst/>
                <a:latin typeface="+mj-lt"/>
                <a:ea typeface="MS Mincho" panose="02020609040205080304" pitchFamily="49" charset="-128"/>
              </a:rPr>
              <a:t>Bioinformatics</a:t>
            </a:r>
            <a:r>
              <a:rPr lang="en-US" sz="900" dirty="0">
                <a:effectLst/>
                <a:latin typeface="+mj-lt"/>
                <a:ea typeface="MS Mincho" panose="02020609040205080304" pitchFamily="49" charset="-128"/>
              </a:rPr>
              <a:t> vol. 17(6), pp. 520–525, 2001.</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S.H. Cha, “Comprehensive survey on distance/similarity measures between probability density functions,” </a:t>
            </a:r>
            <a:r>
              <a:rPr lang="en-US" sz="900" i="1" dirty="0">
                <a:effectLst/>
                <a:latin typeface="+mj-lt"/>
                <a:ea typeface="MS Mincho" panose="02020609040205080304" pitchFamily="49" charset="-128"/>
              </a:rPr>
              <a:t>International Journal of Mathematical Models and Methods in Applied Sciences</a:t>
            </a:r>
            <a:r>
              <a:rPr lang="en-US" sz="900" dirty="0">
                <a:effectLst/>
                <a:latin typeface="+mj-lt"/>
                <a:ea typeface="MS Mincho" panose="02020609040205080304" pitchFamily="49" charset="-128"/>
              </a:rPr>
              <a:t>, vol. 1(4),  pp. 300–307, 2007.</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Z. Wang, A. C. </a:t>
            </a:r>
            <a:r>
              <a:rPr lang="en-US" sz="900" dirty="0" err="1">
                <a:effectLst/>
                <a:latin typeface="+mj-lt"/>
                <a:ea typeface="MS Mincho" panose="02020609040205080304" pitchFamily="49" charset="-128"/>
              </a:rPr>
              <a:t>Bovik</a:t>
            </a:r>
            <a:r>
              <a:rPr lang="en-US" sz="900" dirty="0">
                <a:effectLst/>
                <a:latin typeface="+mj-lt"/>
                <a:ea typeface="MS Mincho" panose="02020609040205080304" pitchFamily="49" charset="-128"/>
              </a:rPr>
              <a:t>, H. R. Sheikh, and E. P. </a:t>
            </a:r>
            <a:r>
              <a:rPr lang="en-US" sz="900" dirty="0" err="1">
                <a:effectLst/>
                <a:latin typeface="+mj-lt"/>
                <a:ea typeface="MS Mincho" panose="02020609040205080304" pitchFamily="49" charset="-128"/>
              </a:rPr>
              <a:t>Simoncelli</a:t>
            </a:r>
            <a:r>
              <a:rPr lang="en-US" sz="900" dirty="0">
                <a:effectLst/>
                <a:latin typeface="+mj-lt"/>
                <a:ea typeface="MS Mincho" panose="02020609040205080304" pitchFamily="49" charset="-128"/>
              </a:rPr>
              <a:t>, “Image quality assessment: From error visibility to structural similarity,” </a:t>
            </a:r>
            <a:r>
              <a:rPr lang="en-US" sz="900" i="1" dirty="0">
                <a:effectLst/>
                <a:latin typeface="+mj-lt"/>
                <a:ea typeface="MS Mincho" panose="02020609040205080304" pitchFamily="49" charset="-128"/>
              </a:rPr>
              <a:t>IEEE Trans. Image Process.</a:t>
            </a:r>
            <a:r>
              <a:rPr lang="en-US" sz="900" dirty="0">
                <a:effectLst/>
                <a:latin typeface="+mj-lt"/>
                <a:ea typeface="MS Mincho" panose="02020609040205080304" pitchFamily="49" charset="-128"/>
              </a:rPr>
              <a:t>, vol. 13(4), pp. 600–612, 2004.</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H. R. Sheikh and A. C. </a:t>
            </a:r>
            <a:r>
              <a:rPr lang="en-US" sz="900" dirty="0" err="1">
                <a:effectLst/>
                <a:latin typeface="+mj-lt"/>
                <a:ea typeface="MS Mincho" panose="02020609040205080304" pitchFamily="49" charset="-128"/>
              </a:rPr>
              <a:t>Bovik</a:t>
            </a:r>
            <a:r>
              <a:rPr lang="en-US" sz="900" dirty="0">
                <a:effectLst/>
                <a:latin typeface="+mj-lt"/>
                <a:ea typeface="MS Mincho" panose="02020609040205080304" pitchFamily="49" charset="-128"/>
              </a:rPr>
              <a:t>, “Image information and visual quality,” </a:t>
            </a:r>
            <a:r>
              <a:rPr lang="en-US" sz="900" i="1" dirty="0">
                <a:effectLst/>
                <a:latin typeface="+mj-lt"/>
                <a:ea typeface="MS Mincho" panose="02020609040205080304" pitchFamily="49" charset="-128"/>
              </a:rPr>
              <a:t>IEEE Trans. Image Process</a:t>
            </a:r>
            <a:r>
              <a:rPr lang="en-US" sz="900" dirty="0">
                <a:effectLst/>
                <a:latin typeface="+mj-lt"/>
                <a:ea typeface="MS Mincho" panose="02020609040205080304" pitchFamily="49" charset="-128"/>
              </a:rPr>
              <a:t>., vol. 15(2), pp. 430–444, 2006.</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I. </a:t>
            </a:r>
            <a:r>
              <a:rPr lang="en-US" sz="900" dirty="0" err="1">
                <a:effectLst/>
                <a:latin typeface="+mj-lt"/>
                <a:ea typeface="MS Mincho" panose="02020609040205080304" pitchFamily="49" charset="-128"/>
              </a:rPr>
              <a:t>Djurović</a:t>
            </a:r>
            <a:r>
              <a:rPr lang="en-US" sz="900" dirty="0">
                <a:effectLst/>
                <a:latin typeface="+mj-lt"/>
                <a:ea typeface="MS Mincho" panose="02020609040205080304" pitchFamily="49" charset="-128"/>
              </a:rPr>
              <a:t>, “Combination of the adaptive </a:t>
            </a:r>
            <a:r>
              <a:rPr lang="en-US" sz="900" dirty="0" err="1">
                <a:effectLst/>
                <a:latin typeface="+mj-lt"/>
                <a:ea typeface="MS Mincho" panose="02020609040205080304" pitchFamily="49" charset="-128"/>
              </a:rPr>
              <a:t>Kuwahara</a:t>
            </a:r>
            <a:r>
              <a:rPr lang="en-US" sz="900" dirty="0">
                <a:effectLst/>
                <a:latin typeface="+mj-lt"/>
                <a:ea typeface="MS Mincho" panose="02020609040205080304" pitchFamily="49" charset="-128"/>
              </a:rPr>
              <a:t> and BM3D filters for filtering mixed Gaussian and impulsive noise,” </a:t>
            </a:r>
            <a:r>
              <a:rPr lang="en-US" sz="900" i="1" dirty="0">
                <a:effectLst/>
                <a:latin typeface="+mj-lt"/>
                <a:ea typeface="MS Mincho" panose="02020609040205080304" pitchFamily="49" charset="-128"/>
              </a:rPr>
              <a:t>Signal, Image Video Process</a:t>
            </a:r>
            <a:r>
              <a:rPr lang="en-US" sz="900" dirty="0">
                <a:effectLst/>
                <a:latin typeface="+mj-lt"/>
                <a:ea typeface="MS Mincho" panose="02020609040205080304" pitchFamily="49" charset="-128"/>
              </a:rPr>
              <a:t>., vol. 11(4), pp. 753–760, 2017.</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Z. Wang, E. P. </a:t>
            </a:r>
            <a:r>
              <a:rPr lang="en-US" sz="900" dirty="0" err="1">
                <a:effectLst/>
                <a:latin typeface="+mj-lt"/>
                <a:ea typeface="MS Mincho" panose="02020609040205080304" pitchFamily="49" charset="-128"/>
              </a:rPr>
              <a:t>Simoncelli</a:t>
            </a:r>
            <a:r>
              <a:rPr lang="en-US" sz="900" dirty="0">
                <a:effectLst/>
                <a:latin typeface="+mj-lt"/>
                <a:ea typeface="MS Mincho" panose="02020609040205080304" pitchFamily="49" charset="-128"/>
              </a:rPr>
              <a:t>, and A. C. </a:t>
            </a:r>
            <a:r>
              <a:rPr lang="en-US" sz="900" dirty="0" err="1">
                <a:effectLst/>
                <a:latin typeface="+mj-lt"/>
                <a:ea typeface="MS Mincho" panose="02020609040205080304" pitchFamily="49" charset="-128"/>
              </a:rPr>
              <a:t>Bovik</a:t>
            </a:r>
            <a:r>
              <a:rPr lang="en-US" sz="900" dirty="0">
                <a:effectLst/>
                <a:latin typeface="+mj-lt"/>
                <a:ea typeface="MS Mincho" panose="02020609040205080304" pitchFamily="49" charset="-128"/>
              </a:rPr>
              <a:t>, “Multiscale structural similarity for image quality assessment,” in </a:t>
            </a:r>
            <a:r>
              <a:rPr lang="en-US" sz="900" i="1" dirty="0">
                <a:effectLst/>
                <a:latin typeface="+mj-lt"/>
                <a:ea typeface="MS Mincho" panose="02020609040205080304" pitchFamily="49" charset="-128"/>
              </a:rPr>
              <a:t>Proc. Conf. Rec. Asilomar Conf. Signals, Syst. </a:t>
            </a:r>
            <a:r>
              <a:rPr lang="en-US" sz="900" i="1" dirty="0" err="1">
                <a:effectLst/>
                <a:latin typeface="+mj-lt"/>
                <a:ea typeface="MS Mincho" panose="02020609040205080304" pitchFamily="49" charset="-128"/>
              </a:rPr>
              <a:t>Comput</a:t>
            </a:r>
            <a:r>
              <a:rPr lang="en-US" sz="900" dirty="0">
                <a:effectLst/>
                <a:latin typeface="+mj-lt"/>
                <a:ea typeface="MS Mincho" panose="02020609040205080304" pitchFamily="49" charset="-128"/>
              </a:rPr>
              <a:t>., 2003, pp. 1398–1402.</a:t>
            </a:r>
          </a:p>
          <a:p>
            <a:pPr marL="342900" marR="0" lvl="0" indent="-342900" algn="just">
              <a:lnSpc>
                <a:spcPts val="900"/>
              </a:lnSpc>
              <a:spcBef>
                <a:spcPts val="0"/>
              </a:spcBef>
              <a:spcAft>
                <a:spcPts val="250"/>
              </a:spcAft>
              <a:buSzPts val="800"/>
              <a:buFont typeface="Times New Roman" panose="02020603050405020304" pitchFamily="18" charset="0"/>
              <a:buAutoNum type="arabicPeriod"/>
              <a:tabLst>
                <a:tab pos="228600" algn="l"/>
              </a:tabLst>
            </a:pPr>
            <a:r>
              <a:rPr lang="en-US" sz="900" dirty="0">
                <a:effectLst/>
                <a:latin typeface="+mj-lt"/>
                <a:ea typeface="MS Mincho" panose="02020609040205080304" pitchFamily="49" charset="-128"/>
              </a:rPr>
              <a:t>N. </a:t>
            </a:r>
            <a:r>
              <a:rPr lang="en-US" sz="900" dirty="0" err="1">
                <a:effectLst/>
                <a:latin typeface="+mj-lt"/>
                <a:ea typeface="MS Mincho" panose="02020609040205080304" pitchFamily="49" charset="-128"/>
              </a:rPr>
              <a:t>Asuni</a:t>
            </a:r>
            <a:r>
              <a:rPr lang="en-US" sz="900" dirty="0">
                <a:effectLst/>
                <a:latin typeface="+mj-lt"/>
                <a:ea typeface="MS Mincho" panose="02020609040205080304" pitchFamily="49" charset="-128"/>
              </a:rPr>
              <a:t> and A. Giachetti, “TESTIMAGES: A large-scale archive for testing visual devices and basic image processing algorithms,” in </a:t>
            </a:r>
            <a:r>
              <a:rPr lang="en-US" sz="900" i="1" dirty="0">
                <a:effectLst/>
                <a:latin typeface="+mj-lt"/>
                <a:ea typeface="MS Mincho" panose="02020609040205080304" pitchFamily="49" charset="-128"/>
              </a:rPr>
              <a:t>Proc. </a:t>
            </a:r>
            <a:r>
              <a:rPr lang="en-US" sz="900" i="1" dirty="0" err="1">
                <a:effectLst/>
                <a:latin typeface="+mj-lt"/>
                <a:ea typeface="MS Mincho" panose="02020609040205080304" pitchFamily="49" charset="-128"/>
              </a:rPr>
              <a:t>Eurograph</a:t>
            </a:r>
            <a:r>
              <a:rPr lang="en-US" sz="900" i="1" dirty="0">
                <a:effectLst/>
                <a:latin typeface="+mj-lt"/>
                <a:ea typeface="MS Mincho" panose="02020609040205080304" pitchFamily="49" charset="-128"/>
              </a:rPr>
              <a:t>. Italian Chapter Conf.</a:t>
            </a:r>
            <a:r>
              <a:rPr lang="en-US" sz="900" dirty="0">
                <a:effectLst/>
                <a:latin typeface="+mj-lt"/>
                <a:ea typeface="MS Mincho" panose="02020609040205080304" pitchFamily="49" charset="-128"/>
              </a:rPr>
              <a:t>, 2014, pp. 1–3.</a:t>
            </a:r>
            <a:endParaRPr lang="en-US" sz="900" dirty="0">
              <a:latin typeface="+mj-lt"/>
              <a:cs typeface="Times New Roman" panose="02020603050405020304" pitchFamily="18" charset="0"/>
            </a:endParaRPr>
          </a:p>
          <a:p>
            <a:pPr algn="just"/>
            <a:endParaRPr lang="en-US" sz="900" dirty="0">
              <a:latin typeface="+mj-lt"/>
            </a:endParaRPr>
          </a:p>
        </p:txBody>
      </p:sp>
    </p:spTree>
    <p:extLst>
      <p:ext uri="{BB962C8B-B14F-4D97-AF65-F5344CB8AC3E}">
        <p14:creationId xmlns:p14="http://schemas.microsoft.com/office/powerpoint/2010/main" val="2226640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9FCC17-F7B9-4582-9F6F-57A886804779}"/>
              </a:ext>
            </a:extLst>
          </p:cNvPr>
          <p:cNvSpPr>
            <a:spLocks noGrp="1"/>
          </p:cNvSpPr>
          <p:nvPr>
            <p:ph type="subTitle" idx="1"/>
          </p:nvPr>
        </p:nvSpPr>
        <p:spPr>
          <a:xfrm>
            <a:off x="3821987" y="3410789"/>
            <a:ext cx="7455613" cy="1752600"/>
          </a:xfrm>
        </p:spPr>
        <p:txBody>
          <a:bodyPr>
            <a:normAutofit/>
          </a:bodyPr>
          <a:lstStyle/>
          <a:p>
            <a:pPr marL="0" indent="0">
              <a:buNone/>
            </a:pPr>
            <a:r>
              <a:rPr lang="en-US" sz="8000" dirty="0"/>
              <a:t>Q&amp;A</a:t>
            </a:r>
          </a:p>
        </p:txBody>
      </p:sp>
    </p:spTree>
    <p:extLst>
      <p:ext uri="{BB962C8B-B14F-4D97-AF65-F5344CB8AC3E}">
        <p14:creationId xmlns:p14="http://schemas.microsoft.com/office/powerpoint/2010/main" val="40300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D756-F1C1-4CB7-835A-C02B73B40D8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B6F225E-1D19-4F66-BC22-802EEC38E50F}"/>
              </a:ext>
            </a:extLst>
          </p:cNvPr>
          <p:cNvSpPr>
            <a:spLocks noGrp="1"/>
          </p:cNvSpPr>
          <p:nvPr>
            <p:ph idx="1"/>
          </p:nvPr>
        </p:nvSpPr>
        <p:spPr>
          <a:xfrm>
            <a:off x="3990109" y="1600201"/>
            <a:ext cx="7766979" cy="4525963"/>
          </a:xfrm>
        </p:spPr>
        <p:txBody>
          <a:bodyPr/>
          <a:lstStyle/>
          <a:p>
            <a:pPr algn="just"/>
            <a:r>
              <a:rPr lang="en-US" sz="1800" b="0" i="0" u="none" strike="noStrike" baseline="0" dirty="0">
                <a:solidFill>
                  <a:srgbClr val="000000"/>
                </a:solidFill>
                <a:latin typeface="+mj-lt"/>
              </a:rPr>
              <a:t>Image denoising process is essential pre-processing task for the accuracy and performance improvement in the post-processing tasks such as object segmentation, feature extraction, object recognition, and image classification</a:t>
            </a:r>
          </a:p>
          <a:p>
            <a:pPr algn="just"/>
            <a:r>
              <a:rPr lang="en-US" sz="1800" dirty="0">
                <a:latin typeface="+mj-lt"/>
              </a:rPr>
              <a:t>Common methods for removing Salt-and-pepper noise (SPN) are the median-based (Median Filter, Adaptive Median Filter, and a lot of its variants),</a:t>
            </a:r>
            <a:r>
              <a:rPr lang="en-US" sz="1800" b="0" i="0" u="none" strike="noStrike" baseline="0" dirty="0">
                <a:solidFill>
                  <a:srgbClr val="000000"/>
                </a:solidFill>
                <a:latin typeface="+mj-lt"/>
              </a:rPr>
              <a:t> total variation-based, deep learning-based methods, etc.</a:t>
            </a:r>
          </a:p>
          <a:p>
            <a:pPr algn="just"/>
            <a:r>
              <a:rPr lang="en-US" sz="1800" dirty="0">
                <a:latin typeface="+mj-lt"/>
              </a:rPr>
              <a:t>Iterative Mean Filter (2019) was proposed to overcomes the drawbacks of using adaptive window (increases the computational complexity and reduces the accuracy of the filter) and fixed window (poor performance in medium to high-density SPN removal) by using only 3x3 fixed window but combined with iterative process to achieve low complexity and effective in high-density SPN</a:t>
            </a:r>
          </a:p>
          <a:p>
            <a:pPr algn="just"/>
            <a:r>
              <a:rPr lang="en-US" sz="1800" dirty="0">
                <a:latin typeface="+mj-lt"/>
              </a:rPr>
              <a:t>After some experiments, the modified version can outperform the original Iterative Mean Filter in the quality assessment metrics sense (by exploiting the </a:t>
            </a:r>
            <a:r>
              <a:rPr lang="en-US" sz="1800" dirty="0" err="1">
                <a:latin typeface="+mj-lt"/>
              </a:rPr>
              <a:t>Minkowski</a:t>
            </a:r>
            <a:r>
              <a:rPr lang="en-US" sz="1800" dirty="0">
                <a:latin typeface="+mj-lt"/>
              </a:rPr>
              <a:t> distance and replace the mean with weighted mean instead)</a:t>
            </a:r>
          </a:p>
          <a:p>
            <a:pPr algn="just"/>
            <a:endParaRPr lang="en-US" sz="1800" dirty="0">
              <a:latin typeface="+mj-lt"/>
            </a:endParaRPr>
          </a:p>
        </p:txBody>
      </p:sp>
    </p:spTree>
    <p:extLst>
      <p:ext uri="{BB962C8B-B14F-4D97-AF65-F5344CB8AC3E}">
        <p14:creationId xmlns:p14="http://schemas.microsoft.com/office/powerpoint/2010/main" val="84211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3D5BA-A674-42C0-A690-46B6960C2953}"/>
              </a:ext>
            </a:extLst>
          </p:cNvPr>
          <p:cNvSpPr>
            <a:spLocks noGrp="1"/>
          </p:cNvSpPr>
          <p:nvPr>
            <p:ph type="title"/>
          </p:nvPr>
        </p:nvSpPr>
        <p:spPr/>
        <p:txBody>
          <a:bodyPr/>
          <a:lstStyle/>
          <a:p>
            <a:r>
              <a:rPr lang="en-US" dirty="0"/>
              <a:t>Iterative Mean Filter (IMF)</a:t>
            </a:r>
          </a:p>
        </p:txBody>
      </p:sp>
      <p:sp>
        <p:nvSpPr>
          <p:cNvPr id="3" name="Content Placeholder 2">
            <a:extLst>
              <a:ext uri="{FF2B5EF4-FFF2-40B4-BE49-F238E27FC236}">
                <a16:creationId xmlns:a16="http://schemas.microsoft.com/office/drawing/2014/main" id="{66A7EB35-B8D5-4425-945D-A03C2D7E89A0}"/>
              </a:ext>
            </a:extLst>
          </p:cNvPr>
          <p:cNvSpPr>
            <a:spLocks noGrp="1"/>
          </p:cNvSpPr>
          <p:nvPr>
            <p:ph idx="1"/>
          </p:nvPr>
        </p:nvSpPr>
        <p:spPr>
          <a:xfrm>
            <a:off x="5092176" y="1415883"/>
            <a:ext cx="7048019" cy="5162016"/>
          </a:xfrm>
        </p:spPr>
        <p:txBody>
          <a:bodyPr>
            <a:normAutofit fontScale="92500" lnSpcReduction="10000"/>
          </a:bodyPr>
          <a:lstStyle/>
          <a:p>
            <a:pPr algn="just"/>
            <a:r>
              <a:rPr lang="en-US" sz="2000" dirty="0"/>
              <a:t>For 8-bit grayscale images (works only natural images but failed on synthetic images that has too much informative pixels with 0 or 255 value – many other algorithms also failed)</a:t>
            </a:r>
          </a:p>
          <a:p>
            <a:pPr algn="just"/>
            <a:r>
              <a:rPr lang="en-US" sz="2000" dirty="0"/>
              <a:t>Consider maximum/minimum intensity in the noisy image as SPN then process each noisy pixel using sliding window (and replicate padding) iteration by iteration until stopping criterion reached</a:t>
            </a:r>
          </a:p>
          <a:p>
            <a:pPr algn="just"/>
            <a:r>
              <a:rPr lang="en-US" sz="2000" dirty="0"/>
              <a:t>If the current center pixel is noisy and there are some noise-free pixels (intensity </a:t>
            </a:r>
            <a:r>
              <a:rPr lang="en-US" sz="2000" b="0" i="0" dirty="0">
                <a:solidFill>
                  <a:srgbClr val="202124"/>
                </a:solidFill>
                <a:effectLst/>
                <a:latin typeface="+mj-lt"/>
                <a:cs typeface="Times New Roman" panose="02020603050405020304" pitchFamily="18" charset="0"/>
              </a:rPr>
              <a:t>≠ </a:t>
            </a:r>
            <a:r>
              <a:rPr lang="en-US" sz="2000" dirty="0"/>
              <a:t>0 or 255), update it with constrained mean, otherwise, remain the old intensity value from last iteration</a:t>
            </a:r>
          </a:p>
          <a:p>
            <a:pPr algn="just"/>
            <a:r>
              <a:rPr lang="en-US" sz="2000" dirty="0"/>
              <a:t>The authors also released IMF program (after the paper was published) as the </a:t>
            </a:r>
            <a:r>
              <a:rPr lang="en-US" sz="2000" dirty="0">
                <a:effectLst/>
                <a:ea typeface="SimSun" panose="02010600030101010101" pitchFamily="2" charset="-122"/>
                <a:cs typeface="Cordia New" panose="020B0304020202020204" pitchFamily="34" charset="-34"/>
              </a:rPr>
              <a:t>execute-only MATLAB p-code file (they did not reveal their source code) and it’s different from Algorithm1</a:t>
            </a:r>
          </a:p>
          <a:p>
            <a:pPr algn="just"/>
            <a:r>
              <a:rPr lang="en-US" sz="2000" dirty="0"/>
              <a:t>After trial and error, Algorithm2 can performed exact results as the author’s program. It’ll stop when there are no noisy pixels left instead of Sum of Absolute Differences: SAD criterion, and it keeps repeat the constrained mean on each denoised position at every iteration – always treat noisy pixels from the first iteration as noisy pixel positions even it’s updated, while Algorithm1 only do once</a:t>
            </a:r>
          </a:p>
          <a:p>
            <a:pPr algn="just"/>
            <a:endParaRPr lang="en-US" sz="2000" dirty="0"/>
          </a:p>
        </p:txBody>
      </p:sp>
      <p:pic>
        <p:nvPicPr>
          <p:cNvPr id="4" name="Picture 3">
            <a:extLst>
              <a:ext uri="{FF2B5EF4-FFF2-40B4-BE49-F238E27FC236}">
                <a16:creationId xmlns:a16="http://schemas.microsoft.com/office/drawing/2014/main" id="{DC383501-DABE-45D2-A845-F627388BD9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448" y="1340309"/>
            <a:ext cx="3089910" cy="2763520"/>
          </a:xfrm>
          <a:prstGeom prst="rect">
            <a:avLst/>
          </a:prstGeom>
        </p:spPr>
      </p:pic>
      <p:pic>
        <p:nvPicPr>
          <p:cNvPr id="6" name="Picture 5">
            <a:extLst>
              <a:ext uri="{FF2B5EF4-FFF2-40B4-BE49-F238E27FC236}">
                <a16:creationId xmlns:a16="http://schemas.microsoft.com/office/drawing/2014/main" id="{887CD4FD-6A0A-44F3-9E11-7D3AF88E328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65" y="4068458"/>
            <a:ext cx="3089275" cy="2762885"/>
          </a:xfrm>
          <a:prstGeom prst="rect">
            <a:avLst/>
          </a:prstGeom>
          <a:noFill/>
          <a:ln>
            <a:noFill/>
          </a:ln>
        </p:spPr>
      </p:pic>
      <p:pic>
        <p:nvPicPr>
          <p:cNvPr id="8" name="Picture 7">
            <a:extLst>
              <a:ext uri="{FF2B5EF4-FFF2-40B4-BE49-F238E27FC236}">
                <a16:creationId xmlns:a16="http://schemas.microsoft.com/office/drawing/2014/main" id="{29FDF237-D8D5-47A2-A7A1-7980FD7FCD44}"/>
              </a:ext>
            </a:extLst>
          </p:cNvPr>
          <p:cNvPicPr>
            <a:picLocks noChangeAspect="1"/>
          </p:cNvPicPr>
          <p:nvPr/>
        </p:nvPicPr>
        <p:blipFill>
          <a:blip r:embed="rId4"/>
          <a:stretch>
            <a:fillRect/>
          </a:stretch>
        </p:blipFill>
        <p:spPr>
          <a:xfrm>
            <a:off x="3140172" y="2946827"/>
            <a:ext cx="1794138" cy="470206"/>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2409F6A-A427-40D0-A05B-BF2105BD1449}"/>
                  </a:ext>
                </a:extLst>
              </p14:cNvPr>
              <p14:cNvContentPartPr/>
              <p14:nvPr/>
            </p14:nvContentPartPr>
            <p14:xfrm>
              <a:off x="1183142" y="6661095"/>
              <a:ext cx="2259000" cy="16560"/>
            </p14:xfrm>
          </p:contentPart>
        </mc:Choice>
        <mc:Fallback xmlns="">
          <p:pic>
            <p:nvPicPr>
              <p:cNvPr id="10" name="Ink 9">
                <a:extLst>
                  <a:ext uri="{FF2B5EF4-FFF2-40B4-BE49-F238E27FC236}">
                    <a16:creationId xmlns:a16="http://schemas.microsoft.com/office/drawing/2014/main" id="{F2409F6A-A427-40D0-A05B-BF2105BD1449}"/>
                  </a:ext>
                </a:extLst>
              </p:cNvPr>
              <p:cNvPicPr/>
              <p:nvPr/>
            </p:nvPicPr>
            <p:blipFill>
              <a:blip r:embed="rId6"/>
              <a:stretch>
                <a:fillRect/>
              </a:stretch>
            </p:blipFill>
            <p:spPr>
              <a:xfrm>
                <a:off x="1165142" y="6625095"/>
                <a:ext cx="2294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62F29CB9-BCE0-4D9D-90EF-764502AB09F8}"/>
                  </a:ext>
                </a:extLst>
              </p14:cNvPr>
              <p14:cNvContentPartPr/>
              <p14:nvPr/>
            </p14:nvContentPartPr>
            <p14:xfrm>
              <a:off x="1467542" y="5463015"/>
              <a:ext cx="34200" cy="4320"/>
            </p14:xfrm>
          </p:contentPart>
        </mc:Choice>
        <mc:Fallback xmlns="">
          <p:pic>
            <p:nvPicPr>
              <p:cNvPr id="12" name="Ink 11">
                <a:extLst>
                  <a:ext uri="{FF2B5EF4-FFF2-40B4-BE49-F238E27FC236}">
                    <a16:creationId xmlns:a16="http://schemas.microsoft.com/office/drawing/2014/main" id="{62F29CB9-BCE0-4D9D-90EF-764502AB09F8}"/>
                  </a:ext>
                </a:extLst>
              </p:cNvPr>
              <p:cNvPicPr/>
              <p:nvPr/>
            </p:nvPicPr>
            <p:blipFill>
              <a:blip r:embed="rId8"/>
              <a:stretch>
                <a:fillRect/>
              </a:stretch>
            </p:blipFill>
            <p:spPr>
              <a:xfrm>
                <a:off x="1449542" y="5427375"/>
                <a:ext cx="69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B7A918C3-8592-458E-91B6-24C235DE2E7A}"/>
                  </a:ext>
                </a:extLst>
              </p14:cNvPr>
              <p14:cNvContentPartPr/>
              <p14:nvPr/>
            </p14:nvContentPartPr>
            <p14:xfrm>
              <a:off x="2178182" y="5474535"/>
              <a:ext cx="30240" cy="360"/>
            </p14:xfrm>
          </p:contentPart>
        </mc:Choice>
        <mc:Fallback xmlns="">
          <p:pic>
            <p:nvPicPr>
              <p:cNvPr id="13" name="Ink 12">
                <a:extLst>
                  <a:ext uri="{FF2B5EF4-FFF2-40B4-BE49-F238E27FC236}">
                    <a16:creationId xmlns:a16="http://schemas.microsoft.com/office/drawing/2014/main" id="{B7A918C3-8592-458E-91B6-24C235DE2E7A}"/>
                  </a:ext>
                </a:extLst>
              </p:cNvPr>
              <p:cNvPicPr/>
              <p:nvPr/>
            </p:nvPicPr>
            <p:blipFill>
              <a:blip r:embed="rId10"/>
              <a:stretch>
                <a:fillRect/>
              </a:stretch>
            </p:blipFill>
            <p:spPr>
              <a:xfrm>
                <a:off x="2160542" y="5438895"/>
                <a:ext cx="65880" cy="72000"/>
              </a:xfrm>
              <a:prstGeom prst="rect">
                <a:avLst/>
              </a:prstGeom>
            </p:spPr>
          </p:pic>
        </mc:Fallback>
      </mc:AlternateContent>
      <p:pic>
        <p:nvPicPr>
          <p:cNvPr id="15" name="Picture 14">
            <a:extLst>
              <a:ext uri="{FF2B5EF4-FFF2-40B4-BE49-F238E27FC236}">
                <a16:creationId xmlns:a16="http://schemas.microsoft.com/office/drawing/2014/main" id="{3472D259-1863-41A6-A533-170780105119}"/>
              </a:ext>
            </a:extLst>
          </p:cNvPr>
          <p:cNvPicPr>
            <a:picLocks noChangeAspect="1"/>
          </p:cNvPicPr>
          <p:nvPr/>
        </p:nvPicPr>
        <p:blipFill>
          <a:blip r:embed="rId11"/>
          <a:stretch>
            <a:fillRect/>
          </a:stretch>
        </p:blipFill>
        <p:spPr>
          <a:xfrm>
            <a:off x="3888952" y="3417033"/>
            <a:ext cx="1142750" cy="1768136"/>
          </a:xfrm>
          <a:prstGeom prst="rect">
            <a:avLst/>
          </a:prstGeom>
        </p:spPr>
      </p:pic>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24BD7E43-F6C5-49A3-B3AA-752CBDC84B36}"/>
                  </a:ext>
                </a:extLst>
              </p14:cNvPr>
              <p14:cNvContentPartPr/>
              <p14:nvPr/>
            </p14:nvContentPartPr>
            <p14:xfrm>
              <a:off x="4344096" y="3635804"/>
              <a:ext cx="180720" cy="8280"/>
            </p14:xfrm>
          </p:contentPart>
        </mc:Choice>
        <mc:Fallback xmlns="">
          <p:pic>
            <p:nvPicPr>
              <p:cNvPr id="16" name="Ink 15">
                <a:extLst>
                  <a:ext uri="{FF2B5EF4-FFF2-40B4-BE49-F238E27FC236}">
                    <a16:creationId xmlns:a16="http://schemas.microsoft.com/office/drawing/2014/main" id="{24BD7E43-F6C5-49A3-B3AA-752CBDC84B36}"/>
                  </a:ext>
                </a:extLst>
              </p:cNvPr>
              <p:cNvPicPr/>
              <p:nvPr/>
            </p:nvPicPr>
            <p:blipFill>
              <a:blip r:embed="rId13"/>
              <a:stretch>
                <a:fillRect/>
              </a:stretch>
            </p:blipFill>
            <p:spPr>
              <a:xfrm>
                <a:off x="4326456" y="3599804"/>
                <a:ext cx="2163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EC045DD5-9933-47F3-AB8F-1AF13746ED58}"/>
                  </a:ext>
                </a:extLst>
              </p14:cNvPr>
              <p14:cNvContentPartPr/>
              <p14:nvPr/>
            </p14:nvContentPartPr>
            <p14:xfrm>
              <a:off x="4112616" y="3642644"/>
              <a:ext cx="69840" cy="4680"/>
            </p14:xfrm>
          </p:contentPart>
        </mc:Choice>
        <mc:Fallback xmlns="">
          <p:pic>
            <p:nvPicPr>
              <p:cNvPr id="19" name="Ink 18">
                <a:extLst>
                  <a:ext uri="{FF2B5EF4-FFF2-40B4-BE49-F238E27FC236}">
                    <a16:creationId xmlns:a16="http://schemas.microsoft.com/office/drawing/2014/main" id="{EC045DD5-9933-47F3-AB8F-1AF13746ED58}"/>
                  </a:ext>
                </a:extLst>
              </p:cNvPr>
              <p:cNvPicPr/>
              <p:nvPr/>
            </p:nvPicPr>
            <p:blipFill>
              <a:blip r:embed="rId15"/>
              <a:stretch>
                <a:fillRect/>
              </a:stretch>
            </p:blipFill>
            <p:spPr>
              <a:xfrm>
                <a:off x="4094976" y="3607004"/>
                <a:ext cx="105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8DBCDA4B-A786-4F39-B22F-3E5CAB138201}"/>
                  </a:ext>
                </a:extLst>
              </p14:cNvPr>
              <p14:cNvContentPartPr/>
              <p14:nvPr/>
            </p14:nvContentPartPr>
            <p14:xfrm>
              <a:off x="4589976" y="3621764"/>
              <a:ext cx="231480" cy="18360"/>
            </p14:xfrm>
          </p:contentPart>
        </mc:Choice>
        <mc:Fallback xmlns="">
          <p:pic>
            <p:nvPicPr>
              <p:cNvPr id="21" name="Ink 20">
                <a:extLst>
                  <a:ext uri="{FF2B5EF4-FFF2-40B4-BE49-F238E27FC236}">
                    <a16:creationId xmlns:a16="http://schemas.microsoft.com/office/drawing/2014/main" id="{8DBCDA4B-A786-4F39-B22F-3E5CAB138201}"/>
                  </a:ext>
                </a:extLst>
              </p:cNvPr>
              <p:cNvPicPr/>
              <p:nvPr/>
            </p:nvPicPr>
            <p:blipFill>
              <a:blip r:embed="rId17"/>
              <a:stretch>
                <a:fillRect/>
              </a:stretch>
            </p:blipFill>
            <p:spPr>
              <a:xfrm>
                <a:off x="4571976" y="3585764"/>
                <a:ext cx="26712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 name="Ink 21">
                <a:extLst>
                  <a:ext uri="{FF2B5EF4-FFF2-40B4-BE49-F238E27FC236}">
                    <a16:creationId xmlns:a16="http://schemas.microsoft.com/office/drawing/2014/main" id="{71150959-5F53-4989-B0DE-84EFC67C996C}"/>
                  </a:ext>
                </a:extLst>
              </p14:cNvPr>
              <p14:cNvContentPartPr/>
              <p14:nvPr/>
            </p14:nvContentPartPr>
            <p14:xfrm>
              <a:off x="4058616" y="3814004"/>
              <a:ext cx="191520" cy="13320"/>
            </p14:xfrm>
          </p:contentPart>
        </mc:Choice>
        <mc:Fallback xmlns="">
          <p:pic>
            <p:nvPicPr>
              <p:cNvPr id="22" name="Ink 21">
                <a:extLst>
                  <a:ext uri="{FF2B5EF4-FFF2-40B4-BE49-F238E27FC236}">
                    <a16:creationId xmlns:a16="http://schemas.microsoft.com/office/drawing/2014/main" id="{71150959-5F53-4989-B0DE-84EFC67C996C}"/>
                  </a:ext>
                </a:extLst>
              </p:cNvPr>
              <p:cNvPicPr/>
              <p:nvPr/>
            </p:nvPicPr>
            <p:blipFill>
              <a:blip r:embed="rId19"/>
              <a:stretch>
                <a:fillRect/>
              </a:stretch>
            </p:blipFill>
            <p:spPr>
              <a:xfrm>
                <a:off x="4040616" y="3778364"/>
                <a:ext cx="227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226CD5CC-6428-462E-89DF-C165B531BF49}"/>
                  </a:ext>
                </a:extLst>
              </p14:cNvPr>
              <p14:cNvContentPartPr/>
              <p14:nvPr/>
            </p14:nvContentPartPr>
            <p14:xfrm>
              <a:off x="4661976" y="3993284"/>
              <a:ext cx="111960" cy="11880"/>
            </p14:xfrm>
          </p:contentPart>
        </mc:Choice>
        <mc:Fallback xmlns="">
          <p:pic>
            <p:nvPicPr>
              <p:cNvPr id="23" name="Ink 22">
                <a:extLst>
                  <a:ext uri="{FF2B5EF4-FFF2-40B4-BE49-F238E27FC236}">
                    <a16:creationId xmlns:a16="http://schemas.microsoft.com/office/drawing/2014/main" id="{226CD5CC-6428-462E-89DF-C165B531BF49}"/>
                  </a:ext>
                </a:extLst>
              </p:cNvPr>
              <p:cNvPicPr/>
              <p:nvPr/>
            </p:nvPicPr>
            <p:blipFill>
              <a:blip r:embed="rId21"/>
              <a:stretch>
                <a:fillRect/>
              </a:stretch>
            </p:blipFill>
            <p:spPr>
              <a:xfrm>
                <a:off x="4644336" y="3957644"/>
                <a:ext cx="14760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74F72FFE-B525-4A18-90D4-FE7EE6858D69}"/>
                  </a:ext>
                </a:extLst>
              </p14:cNvPr>
              <p14:cNvContentPartPr/>
              <p14:nvPr/>
            </p14:nvContentPartPr>
            <p14:xfrm>
              <a:off x="3982656" y="4242764"/>
              <a:ext cx="44280" cy="10080"/>
            </p14:xfrm>
          </p:contentPart>
        </mc:Choice>
        <mc:Fallback xmlns="">
          <p:pic>
            <p:nvPicPr>
              <p:cNvPr id="24" name="Ink 23">
                <a:extLst>
                  <a:ext uri="{FF2B5EF4-FFF2-40B4-BE49-F238E27FC236}">
                    <a16:creationId xmlns:a16="http://schemas.microsoft.com/office/drawing/2014/main" id="{74F72FFE-B525-4A18-90D4-FE7EE6858D69}"/>
                  </a:ext>
                </a:extLst>
              </p:cNvPr>
              <p:cNvPicPr/>
              <p:nvPr/>
            </p:nvPicPr>
            <p:blipFill>
              <a:blip r:embed="rId23"/>
              <a:stretch>
                <a:fillRect/>
              </a:stretch>
            </p:blipFill>
            <p:spPr>
              <a:xfrm>
                <a:off x="3965016" y="4207124"/>
                <a:ext cx="7992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Ink 24">
                <a:extLst>
                  <a:ext uri="{FF2B5EF4-FFF2-40B4-BE49-F238E27FC236}">
                    <a16:creationId xmlns:a16="http://schemas.microsoft.com/office/drawing/2014/main" id="{E64AF709-D7E8-41CE-81E3-E7C363A03ED0}"/>
                  </a:ext>
                </a:extLst>
              </p14:cNvPr>
              <p14:cNvContentPartPr/>
              <p14:nvPr/>
            </p14:nvContentPartPr>
            <p14:xfrm>
              <a:off x="4134576" y="4264724"/>
              <a:ext cx="86760" cy="4680"/>
            </p14:xfrm>
          </p:contentPart>
        </mc:Choice>
        <mc:Fallback xmlns="">
          <p:pic>
            <p:nvPicPr>
              <p:cNvPr id="25" name="Ink 24">
                <a:extLst>
                  <a:ext uri="{FF2B5EF4-FFF2-40B4-BE49-F238E27FC236}">
                    <a16:creationId xmlns:a16="http://schemas.microsoft.com/office/drawing/2014/main" id="{E64AF709-D7E8-41CE-81E3-E7C363A03ED0}"/>
                  </a:ext>
                </a:extLst>
              </p:cNvPr>
              <p:cNvPicPr/>
              <p:nvPr/>
            </p:nvPicPr>
            <p:blipFill>
              <a:blip r:embed="rId25"/>
              <a:stretch>
                <a:fillRect/>
              </a:stretch>
            </p:blipFill>
            <p:spPr>
              <a:xfrm>
                <a:off x="4116576" y="4228724"/>
                <a:ext cx="1224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6" name="Ink 25">
                <a:extLst>
                  <a:ext uri="{FF2B5EF4-FFF2-40B4-BE49-F238E27FC236}">
                    <a16:creationId xmlns:a16="http://schemas.microsoft.com/office/drawing/2014/main" id="{24F4ECB8-93F5-446A-BF17-076519B1EBB9}"/>
                  </a:ext>
                </a:extLst>
              </p14:cNvPr>
              <p14:cNvContentPartPr/>
              <p14:nvPr/>
            </p14:nvContentPartPr>
            <p14:xfrm>
              <a:off x="4329696" y="4264724"/>
              <a:ext cx="126360" cy="360"/>
            </p14:xfrm>
          </p:contentPart>
        </mc:Choice>
        <mc:Fallback xmlns="">
          <p:pic>
            <p:nvPicPr>
              <p:cNvPr id="26" name="Ink 25">
                <a:extLst>
                  <a:ext uri="{FF2B5EF4-FFF2-40B4-BE49-F238E27FC236}">
                    <a16:creationId xmlns:a16="http://schemas.microsoft.com/office/drawing/2014/main" id="{24F4ECB8-93F5-446A-BF17-076519B1EBB9}"/>
                  </a:ext>
                </a:extLst>
              </p:cNvPr>
              <p:cNvPicPr/>
              <p:nvPr/>
            </p:nvPicPr>
            <p:blipFill>
              <a:blip r:embed="rId27"/>
              <a:stretch>
                <a:fillRect/>
              </a:stretch>
            </p:blipFill>
            <p:spPr>
              <a:xfrm>
                <a:off x="4311696" y="4228724"/>
                <a:ext cx="16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7" name="Ink 26">
                <a:extLst>
                  <a:ext uri="{FF2B5EF4-FFF2-40B4-BE49-F238E27FC236}">
                    <a16:creationId xmlns:a16="http://schemas.microsoft.com/office/drawing/2014/main" id="{04113398-2B72-4133-B6E2-D5E2F4CA5011}"/>
                  </a:ext>
                </a:extLst>
              </p14:cNvPr>
              <p14:cNvContentPartPr/>
              <p14:nvPr/>
            </p14:nvContentPartPr>
            <p14:xfrm>
              <a:off x="4557216" y="4260764"/>
              <a:ext cx="123480" cy="11520"/>
            </p14:xfrm>
          </p:contentPart>
        </mc:Choice>
        <mc:Fallback xmlns="">
          <p:pic>
            <p:nvPicPr>
              <p:cNvPr id="27" name="Ink 26">
                <a:extLst>
                  <a:ext uri="{FF2B5EF4-FFF2-40B4-BE49-F238E27FC236}">
                    <a16:creationId xmlns:a16="http://schemas.microsoft.com/office/drawing/2014/main" id="{04113398-2B72-4133-B6E2-D5E2F4CA5011}"/>
                  </a:ext>
                </a:extLst>
              </p:cNvPr>
              <p:cNvPicPr/>
              <p:nvPr/>
            </p:nvPicPr>
            <p:blipFill>
              <a:blip r:embed="rId29"/>
              <a:stretch>
                <a:fillRect/>
              </a:stretch>
            </p:blipFill>
            <p:spPr>
              <a:xfrm>
                <a:off x="4539576" y="4224764"/>
                <a:ext cx="1591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8" name="Ink 27">
                <a:extLst>
                  <a:ext uri="{FF2B5EF4-FFF2-40B4-BE49-F238E27FC236}">
                    <a16:creationId xmlns:a16="http://schemas.microsoft.com/office/drawing/2014/main" id="{FA8F5A80-4BAD-4859-BE81-230E1F47DF26}"/>
                  </a:ext>
                </a:extLst>
              </p14:cNvPr>
              <p14:cNvContentPartPr/>
              <p14:nvPr/>
            </p14:nvContentPartPr>
            <p14:xfrm>
              <a:off x="4774296" y="4257164"/>
              <a:ext cx="68400" cy="360"/>
            </p14:xfrm>
          </p:contentPart>
        </mc:Choice>
        <mc:Fallback xmlns="">
          <p:pic>
            <p:nvPicPr>
              <p:cNvPr id="28" name="Ink 27">
                <a:extLst>
                  <a:ext uri="{FF2B5EF4-FFF2-40B4-BE49-F238E27FC236}">
                    <a16:creationId xmlns:a16="http://schemas.microsoft.com/office/drawing/2014/main" id="{FA8F5A80-4BAD-4859-BE81-230E1F47DF26}"/>
                  </a:ext>
                </a:extLst>
              </p:cNvPr>
              <p:cNvPicPr/>
              <p:nvPr/>
            </p:nvPicPr>
            <p:blipFill>
              <a:blip r:embed="rId31"/>
              <a:stretch>
                <a:fillRect/>
              </a:stretch>
            </p:blipFill>
            <p:spPr>
              <a:xfrm>
                <a:off x="4756296" y="4221524"/>
                <a:ext cx="104040" cy="72000"/>
              </a:xfrm>
              <a:prstGeom prst="rect">
                <a:avLst/>
              </a:prstGeom>
            </p:spPr>
          </p:pic>
        </mc:Fallback>
      </mc:AlternateContent>
      <p:grpSp>
        <p:nvGrpSpPr>
          <p:cNvPr id="37" name="Group 36">
            <a:extLst>
              <a:ext uri="{FF2B5EF4-FFF2-40B4-BE49-F238E27FC236}">
                <a16:creationId xmlns:a16="http://schemas.microsoft.com/office/drawing/2014/main" id="{C45B11C2-07D8-459B-AFAF-F12B15DF3448}"/>
              </a:ext>
            </a:extLst>
          </p:cNvPr>
          <p:cNvGrpSpPr/>
          <p:nvPr/>
        </p:nvGrpSpPr>
        <p:grpSpPr>
          <a:xfrm>
            <a:off x="3801936" y="3321164"/>
            <a:ext cx="286920" cy="844560"/>
            <a:chOff x="3801936" y="3321164"/>
            <a:chExt cx="286920" cy="844560"/>
          </a:xfrm>
        </p:grpSpPr>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FFA0CCC7-6CFB-44BD-9E4B-02641EA24AA2}"/>
                    </a:ext>
                  </a:extLst>
                </p14:cNvPr>
                <p14:cNvContentPartPr/>
                <p14:nvPr/>
              </p14:nvContentPartPr>
              <p14:xfrm>
                <a:off x="3801936" y="3321164"/>
                <a:ext cx="249120" cy="814320"/>
              </p14:xfrm>
            </p:contentPart>
          </mc:Choice>
          <mc:Fallback xmlns="">
            <p:pic>
              <p:nvPicPr>
                <p:cNvPr id="35" name="Ink 34">
                  <a:extLst>
                    <a:ext uri="{FF2B5EF4-FFF2-40B4-BE49-F238E27FC236}">
                      <a16:creationId xmlns:a16="http://schemas.microsoft.com/office/drawing/2014/main" id="{FFA0CCC7-6CFB-44BD-9E4B-02641EA24AA2}"/>
                    </a:ext>
                  </a:extLst>
                </p:cNvPr>
                <p:cNvPicPr/>
                <p:nvPr/>
              </p:nvPicPr>
              <p:blipFill>
                <a:blip r:embed="rId33"/>
                <a:stretch>
                  <a:fillRect/>
                </a:stretch>
              </p:blipFill>
              <p:spPr>
                <a:xfrm>
                  <a:off x="3793296" y="3312524"/>
                  <a:ext cx="266760" cy="831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C436FB2A-C7E0-4D4F-BB41-05A294DECCF4}"/>
                    </a:ext>
                  </a:extLst>
                </p14:cNvPr>
                <p14:cNvContentPartPr/>
                <p14:nvPr/>
              </p14:nvContentPartPr>
              <p14:xfrm>
                <a:off x="3953856" y="4055204"/>
                <a:ext cx="135000" cy="110520"/>
              </p14:xfrm>
            </p:contentPart>
          </mc:Choice>
          <mc:Fallback xmlns="">
            <p:pic>
              <p:nvPicPr>
                <p:cNvPr id="36" name="Ink 35">
                  <a:extLst>
                    <a:ext uri="{FF2B5EF4-FFF2-40B4-BE49-F238E27FC236}">
                      <a16:creationId xmlns:a16="http://schemas.microsoft.com/office/drawing/2014/main" id="{C436FB2A-C7E0-4D4F-BB41-05A294DECCF4}"/>
                    </a:ext>
                  </a:extLst>
                </p:cNvPr>
                <p:cNvPicPr/>
                <p:nvPr/>
              </p:nvPicPr>
              <p:blipFill>
                <a:blip r:embed="rId35"/>
                <a:stretch>
                  <a:fillRect/>
                </a:stretch>
              </p:blipFill>
              <p:spPr>
                <a:xfrm>
                  <a:off x="3944856" y="4046564"/>
                  <a:ext cx="152640" cy="12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6">
            <p14:nvContentPartPr>
              <p14:cNvPr id="14" name="Ink 13">
                <a:extLst>
                  <a:ext uri="{FF2B5EF4-FFF2-40B4-BE49-F238E27FC236}">
                    <a16:creationId xmlns:a16="http://schemas.microsoft.com/office/drawing/2014/main" id="{496DD9C8-D985-4B3F-BEAD-A1A6A089ABCD}"/>
                  </a:ext>
                </a:extLst>
              </p14:cNvPr>
              <p14:cNvContentPartPr/>
              <p14:nvPr/>
            </p14:nvContentPartPr>
            <p14:xfrm>
              <a:off x="3126816" y="3163354"/>
              <a:ext cx="23040" cy="2880"/>
            </p14:xfrm>
          </p:contentPart>
        </mc:Choice>
        <mc:Fallback>
          <p:pic>
            <p:nvPicPr>
              <p:cNvPr id="14" name="Ink 13">
                <a:extLst>
                  <a:ext uri="{FF2B5EF4-FFF2-40B4-BE49-F238E27FC236}">
                    <a16:creationId xmlns:a16="http://schemas.microsoft.com/office/drawing/2014/main" id="{496DD9C8-D985-4B3F-BEAD-A1A6A089ABCD}"/>
                  </a:ext>
                </a:extLst>
              </p:cNvPr>
              <p:cNvPicPr/>
              <p:nvPr/>
            </p:nvPicPr>
            <p:blipFill>
              <a:blip r:embed="rId37"/>
              <a:stretch>
                <a:fillRect/>
              </a:stretch>
            </p:blipFill>
            <p:spPr>
              <a:xfrm>
                <a:off x="3122496" y="3159034"/>
                <a:ext cx="31680" cy="115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7" name="Ink 16">
                <a:extLst>
                  <a:ext uri="{FF2B5EF4-FFF2-40B4-BE49-F238E27FC236}">
                    <a16:creationId xmlns:a16="http://schemas.microsoft.com/office/drawing/2014/main" id="{54128337-3542-4E7E-95C7-3FCEEB2C12AD}"/>
                  </a:ext>
                </a:extLst>
              </p14:cNvPr>
              <p14:cNvContentPartPr/>
              <p14:nvPr/>
            </p14:nvContentPartPr>
            <p14:xfrm>
              <a:off x="3128256" y="3184234"/>
              <a:ext cx="25200" cy="2520"/>
            </p14:xfrm>
          </p:contentPart>
        </mc:Choice>
        <mc:Fallback>
          <p:pic>
            <p:nvPicPr>
              <p:cNvPr id="17" name="Ink 16">
                <a:extLst>
                  <a:ext uri="{FF2B5EF4-FFF2-40B4-BE49-F238E27FC236}">
                    <a16:creationId xmlns:a16="http://schemas.microsoft.com/office/drawing/2014/main" id="{54128337-3542-4E7E-95C7-3FCEEB2C12AD}"/>
                  </a:ext>
                </a:extLst>
              </p:cNvPr>
              <p:cNvPicPr/>
              <p:nvPr/>
            </p:nvPicPr>
            <p:blipFill>
              <a:blip r:embed="rId39"/>
              <a:stretch>
                <a:fillRect/>
              </a:stretch>
            </p:blipFill>
            <p:spPr>
              <a:xfrm>
                <a:off x="3123936" y="3179914"/>
                <a:ext cx="33840" cy="111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1" name="Ink 30">
                <a:extLst>
                  <a:ext uri="{FF2B5EF4-FFF2-40B4-BE49-F238E27FC236}">
                    <a16:creationId xmlns:a16="http://schemas.microsoft.com/office/drawing/2014/main" id="{EEA644C0-5CA2-45F0-A9FE-25EE59EAB7F0}"/>
                  </a:ext>
                </a:extLst>
              </p14:cNvPr>
              <p14:cNvContentPartPr/>
              <p14:nvPr/>
            </p14:nvContentPartPr>
            <p14:xfrm>
              <a:off x="4492336" y="3834524"/>
              <a:ext cx="116640" cy="326880"/>
            </p14:xfrm>
          </p:contentPart>
        </mc:Choice>
        <mc:Fallback>
          <p:pic>
            <p:nvPicPr>
              <p:cNvPr id="31" name="Ink 30">
                <a:extLst>
                  <a:ext uri="{FF2B5EF4-FFF2-40B4-BE49-F238E27FC236}">
                    <a16:creationId xmlns:a16="http://schemas.microsoft.com/office/drawing/2014/main" id="{EEA644C0-5CA2-45F0-A9FE-25EE59EAB7F0}"/>
                  </a:ext>
                </a:extLst>
              </p:cNvPr>
              <p:cNvPicPr/>
              <p:nvPr/>
            </p:nvPicPr>
            <p:blipFill>
              <a:blip r:embed="rId41"/>
              <a:stretch>
                <a:fillRect/>
              </a:stretch>
            </p:blipFill>
            <p:spPr>
              <a:xfrm>
                <a:off x="4488016" y="3830204"/>
                <a:ext cx="12528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3" name="Ink 32">
                <a:extLst>
                  <a:ext uri="{FF2B5EF4-FFF2-40B4-BE49-F238E27FC236}">
                    <a16:creationId xmlns:a16="http://schemas.microsoft.com/office/drawing/2014/main" id="{99C8D615-BFAC-48C5-A0FE-D6D3900C001A}"/>
                  </a:ext>
                </a:extLst>
              </p14:cNvPr>
              <p14:cNvContentPartPr/>
              <p14:nvPr/>
            </p14:nvContentPartPr>
            <p14:xfrm>
              <a:off x="4553536" y="4094444"/>
              <a:ext cx="75960" cy="62280"/>
            </p14:xfrm>
          </p:contentPart>
        </mc:Choice>
        <mc:Fallback>
          <p:pic>
            <p:nvPicPr>
              <p:cNvPr id="33" name="Ink 32">
                <a:extLst>
                  <a:ext uri="{FF2B5EF4-FFF2-40B4-BE49-F238E27FC236}">
                    <a16:creationId xmlns:a16="http://schemas.microsoft.com/office/drawing/2014/main" id="{99C8D615-BFAC-48C5-A0FE-D6D3900C001A}"/>
                  </a:ext>
                </a:extLst>
              </p:cNvPr>
              <p:cNvPicPr/>
              <p:nvPr/>
            </p:nvPicPr>
            <p:blipFill>
              <a:blip r:embed="rId43"/>
              <a:stretch>
                <a:fillRect/>
              </a:stretch>
            </p:blipFill>
            <p:spPr>
              <a:xfrm>
                <a:off x="4549216" y="4090124"/>
                <a:ext cx="84600" cy="70920"/>
              </a:xfrm>
              <a:prstGeom prst="rect">
                <a:avLst/>
              </a:prstGeom>
            </p:spPr>
          </p:pic>
        </mc:Fallback>
      </mc:AlternateContent>
      <p:pic>
        <p:nvPicPr>
          <p:cNvPr id="43" name="Picture 42">
            <a:extLst>
              <a:ext uri="{FF2B5EF4-FFF2-40B4-BE49-F238E27FC236}">
                <a16:creationId xmlns:a16="http://schemas.microsoft.com/office/drawing/2014/main" id="{CB02832C-B6FC-43F4-8D5C-3628A12C1640}"/>
              </a:ext>
            </a:extLst>
          </p:cNvPr>
          <p:cNvPicPr>
            <a:picLocks noChangeAspect="1"/>
          </p:cNvPicPr>
          <p:nvPr/>
        </p:nvPicPr>
        <p:blipFill>
          <a:blip r:embed="rId44"/>
          <a:stretch>
            <a:fillRect/>
          </a:stretch>
        </p:blipFill>
        <p:spPr>
          <a:xfrm>
            <a:off x="3717820" y="5194370"/>
            <a:ext cx="1433272" cy="1522682"/>
          </a:xfrm>
          <a:prstGeom prst="rect">
            <a:avLst/>
          </a:prstGeom>
        </p:spPr>
      </p:pic>
      <mc:AlternateContent xmlns:mc="http://schemas.openxmlformats.org/markup-compatibility/2006">
        <mc:Choice xmlns:p14="http://schemas.microsoft.com/office/powerpoint/2010/main" Requires="p14">
          <p:contentPart p14:bwMode="auto" r:id="rId45">
            <p14:nvContentPartPr>
              <p14:cNvPr id="45" name="Ink 44">
                <a:extLst>
                  <a:ext uri="{FF2B5EF4-FFF2-40B4-BE49-F238E27FC236}">
                    <a16:creationId xmlns:a16="http://schemas.microsoft.com/office/drawing/2014/main" id="{E3D70A61-1B0D-4347-82AE-1736AD2CB683}"/>
                  </a:ext>
                </a:extLst>
              </p14:cNvPr>
              <p14:cNvContentPartPr/>
              <p14:nvPr/>
            </p14:nvContentPartPr>
            <p14:xfrm>
              <a:off x="4123696" y="5399444"/>
              <a:ext cx="74520" cy="4320"/>
            </p14:xfrm>
          </p:contentPart>
        </mc:Choice>
        <mc:Fallback>
          <p:pic>
            <p:nvPicPr>
              <p:cNvPr id="45" name="Ink 44">
                <a:extLst>
                  <a:ext uri="{FF2B5EF4-FFF2-40B4-BE49-F238E27FC236}">
                    <a16:creationId xmlns:a16="http://schemas.microsoft.com/office/drawing/2014/main" id="{E3D70A61-1B0D-4347-82AE-1736AD2CB683}"/>
                  </a:ext>
                </a:extLst>
              </p:cNvPr>
              <p:cNvPicPr/>
              <p:nvPr/>
            </p:nvPicPr>
            <p:blipFill>
              <a:blip r:embed="rId46"/>
              <a:stretch>
                <a:fillRect/>
              </a:stretch>
            </p:blipFill>
            <p:spPr>
              <a:xfrm>
                <a:off x="4105696" y="5363444"/>
                <a:ext cx="11016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46" name="Ink 45">
                <a:extLst>
                  <a:ext uri="{FF2B5EF4-FFF2-40B4-BE49-F238E27FC236}">
                    <a16:creationId xmlns:a16="http://schemas.microsoft.com/office/drawing/2014/main" id="{829162A7-F3E5-4E18-B111-CA4BE031ECA0}"/>
                  </a:ext>
                </a:extLst>
              </p14:cNvPr>
              <p14:cNvContentPartPr/>
              <p14:nvPr/>
            </p14:nvContentPartPr>
            <p14:xfrm>
              <a:off x="4333216" y="5390444"/>
              <a:ext cx="189720" cy="24840"/>
            </p14:xfrm>
          </p:contentPart>
        </mc:Choice>
        <mc:Fallback>
          <p:pic>
            <p:nvPicPr>
              <p:cNvPr id="46" name="Ink 45">
                <a:extLst>
                  <a:ext uri="{FF2B5EF4-FFF2-40B4-BE49-F238E27FC236}">
                    <a16:creationId xmlns:a16="http://schemas.microsoft.com/office/drawing/2014/main" id="{829162A7-F3E5-4E18-B111-CA4BE031ECA0}"/>
                  </a:ext>
                </a:extLst>
              </p:cNvPr>
              <p:cNvPicPr/>
              <p:nvPr/>
            </p:nvPicPr>
            <p:blipFill>
              <a:blip r:embed="rId48"/>
              <a:stretch>
                <a:fillRect/>
              </a:stretch>
            </p:blipFill>
            <p:spPr>
              <a:xfrm>
                <a:off x="4315216" y="5354444"/>
                <a:ext cx="2253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47" name="Ink 46">
                <a:extLst>
                  <a:ext uri="{FF2B5EF4-FFF2-40B4-BE49-F238E27FC236}">
                    <a16:creationId xmlns:a16="http://schemas.microsoft.com/office/drawing/2014/main" id="{72A4E1C8-9537-4647-A8EF-5173DBF5F1E2}"/>
                  </a:ext>
                </a:extLst>
              </p14:cNvPr>
              <p14:cNvContentPartPr/>
              <p14:nvPr/>
            </p14:nvContentPartPr>
            <p14:xfrm>
              <a:off x="4597096" y="5387564"/>
              <a:ext cx="187920" cy="12600"/>
            </p14:xfrm>
          </p:contentPart>
        </mc:Choice>
        <mc:Fallback>
          <p:pic>
            <p:nvPicPr>
              <p:cNvPr id="47" name="Ink 46">
                <a:extLst>
                  <a:ext uri="{FF2B5EF4-FFF2-40B4-BE49-F238E27FC236}">
                    <a16:creationId xmlns:a16="http://schemas.microsoft.com/office/drawing/2014/main" id="{72A4E1C8-9537-4647-A8EF-5173DBF5F1E2}"/>
                  </a:ext>
                </a:extLst>
              </p:cNvPr>
              <p:cNvPicPr/>
              <p:nvPr/>
            </p:nvPicPr>
            <p:blipFill>
              <a:blip r:embed="rId50"/>
              <a:stretch>
                <a:fillRect/>
              </a:stretch>
            </p:blipFill>
            <p:spPr>
              <a:xfrm>
                <a:off x="4579456" y="5351564"/>
                <a:ext cx="223560" cy="84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8" name="Ink 47">
                <a:extLst>
                  <a:ext uri="{FF2B5EF4-FFF2-40B4-BE49-F238E27FC236}">
                    <a16:creationId xmlns:a16="http://schemas.microsoft.com/office/drawing/2014/main" id="{54707D1C-5989-45A1-9F02-E885CF63A27C}"/>
                  </a:ext>
                </a:extLst>
              </p14:cNvPr>
              <p14:cNvContentPartPr/>
              <p14:nvPr/>
            </p14:nvContentPartPr>
            <p14:xfrm>
              <a:off x="4054936" y="5558204"/>
              <a:ext cx="201960" cy="33480"/>
            </p14:xfrm>
          </p:contentPart>
        </mc:Choice>
        <mc:Fallback>
          <p:pic>
            <p:nvPicPr>
              <p:cNvPr id="48" name="Ink 47">
                <a:extLst>
                  <a:ext uri="{FF2B5EF4-FFF2-40B4-BE49-F238E27FC236}">
                    <a16:creationId xmlns:a16="http://schemas.microsoft.com/office/drawing/2014/main" id="{54707D1C-5989-45A1-9F02-E885CF63A27C}"/>
                  </a:ext>
                </a:extLst>
              </p:cNvPr>
              <p:cNvPicPr/>
              <p:nvPr/>
            </p:nvPicPr>
            <p:blipFill>
              <a:blip r:embed="rId52"/>
              <a:stretch>
                <a:fillRect/>
              </a:stretch>
            </p:blipFill>
            <p:spPr>
              <a:xfrm>
                <a:off x="4037296" y="5522204"/>
                <a:ext cx="23760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9" name="Ink 48">
                <a:extLst>
                  <a:ext uri="{FF2B5EF4-FFF2-40B4-BE49-F238E27FC236}">
                    <a16:creationId xmlns:a16="http://schemas.microsoft.com/office/drawing/2014/main" id="{6D5C722E-DB81-4BFF-B288-9A8F413E7ABF}"/>
                  </a:ext>
                </a:extLst>
              </p14:cNvPr>
              <p14:cNvContentPartPr/>
              <p14:nvPr/>
            </p14:nvContentPartPr>
            <p14:xfrm>
              <a:off x="4600696" y="5544164"/>
              <a:ext cx="177840" cy="28800"/>
            </p14:xfrm>
          </p:contentPart>
        </mc:Choice>
        <mc:Fallback>
          <p:pic>
            <p:nvPicPr>
              <p:cNvPr id="49" name="Ink 48">
                <a:extLst>
                  <a:ext uri="{FF2B5EF4-FFF2-40B4-BE49-F238E27FC236}">
                    <a16:creationId xmlns:a16="http://schemas.microsoft.com/office/drawing/2014/main" id="{6D5C722E-DB81-4BFF-B288-9A8F413E7ABF}"/>
                  </a:ext>
                </a:extLst>
              </p:cNvPr>
              <p:cNvPicPr/>
              <p:nvPr/>
            </p:nvPicPr>
            <p:blipFill>
              <a:blip r:embed="rId54"/>
              <a:stretch>
                <a:fillRect/>
              </a:stretch>
            </p:blipFill>
            <p:spPr>
              <a:xfrm>
                <a:off x="4582696" y="5508164"/>
                <a:ext cx="2134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50" name="Ink 49">
                <a:extLst>
                  <a:ext uri="{FF2B5EF4-FFF2-40B4-BE49-F238E27FC236}">
                    <a16:creationId xmlns:a16="http://schemas.microsoft.com/office/drawing/2014/main" id="{42FADDD4-0C7F-463C-8190-F5DC40E99EB9}"/>
                  </a:ext>
                </a:extLst>
              </p14:cNvPr>
              <p14:cNvContentPartPr/>
              <p14:nvPr/>
            </p14:nvContentPartPr>
            <p14:xfrm>
              <a:off x="4354816" y="5738924"/>
              <a:ext cx="130320" cy="360"/>
            </p14:xfrm>
          </p:contentPart>
        </mc:Choice>
        <mc:Fallback>
          <p:pic>
            <p:nvPicPr>
              <p:cNvPr id="50" name="Ink 49">
                <a:extLst>
                  <a:ext uri="{FF2B5EF4-FFF2-40B4-BE49-F238E27FC236}">
                    <a16:creationId xmlns:a16="http://schemas.microsoft.com/office/drawing/2014/main" id="{42FADDD4-0C7F-463C-8190-F5DC40E99EB9}"/>
                  </a:ext>
                </a:extLst>
              </p:cNvPr>
              <p:cNvPicPr/>
              <p:nvPr/>
            </p:nvPicPr>
            <p:blipFill>
              <a:blip r:embed="rId56"/>
              <a:stretch>
                <a:fillRect/>
              </a:stretch>
            </p:blipFill>
            <p:spPr>
              <a:xfrm>
                <a:off x="4337176" y="5703284"/>
                <a:ext cx="1659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51" name="Ink 50">
                <a:extLst>
                  <a:ext uri="{FF2B5EF4-FFF2-40B4-BE49-F238E27FC236}">
                    <a16:creationId xmlns:a16="http://schemas.microsoft.com/office/drawing/2014/main" id="{28AF76B6-081B-47B1-96FB-A985117E55EA}"/>
                  </a:ext>
                </a:extLst>
              </p14:cNvPr>
              <p14:cNvContentPartPr/>
              <p14:nvPr/>
            </p14:nvContentPartPr>
            <p14:xfrm>
              <a:off x="4625896" y="5760884"/>
              <a:ext cx="129960" cy="360"/>
            </p14:xfrm>
          </p:contentPart>
        </mc:Choice>
        <mc:Fallback>
          <p:pic>
            <p:nvPicPr>
              <p:cNvPr id="51" name="Ink 50">
                <a:extLst>
                  <a:ext uri="{FF2B5EF4-FFF2-40B4-BE49-F238E27FC236}">
                    <a16:creationId xmlns:a16="http://schemas.microsoft.com/office/drawing/2014/main" id="{28AF76B6-081B-47B1-96FB-A985117E55EA}"/>
                  </a:ext>
                </a:extLst>
              </p:cNvPr>
              <p:cNvPicPr/>
              <p:nvPr/>
            </p:nvPicPr>
            <p:blipFill>
              <a:blip r:embed="rId56"/>
              <a:stretch>
                <a:fillRect/>
              </a:stretch>
            </p:blipFill>
            <p:spPr>
              <a:xfrm>
                <a:off x="4608256" y="5724884"/>
                <a:ext cx="1656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2" name="Ink 51">
                <a:extLst>
                  <a:ext uri="{FF2B5EF4-FFF2-40B4-BE49-F238E27FC236}">
                    <a16:creationId xmlns:a16="http://schemas.microsoft.com/office/drawing/2014/main" id="{0B5FD3E5-85F7-4EBD-ACD0-54BB290BB472}"/>
                  </a:ext>
                </a:extLst>
              </p14:cNvPr>
              <p14:cNvContentPartPr/>
              <p14:nvPr/>
            </p14:nvContentPartPr>
            <p14:xfrm>
              <a:off x="3870616" y="5912444"/>
              <a:ext cx="25920" cy="10440"/>
            </p14:xfrm>
          </p:contentPart>
        </mc:Choice>
        <mc:Fallback>
          <p:pic>
            <p:nvPicPr>
              <p:cNvPr id="52" name="Ink 51">
                <a:extLst>
                  <a:ext uri="{FF2B5EF4-FFF2-40B4-BE49-F238E27FC236}">
                    <a16:creationId xmlns:a16="http://schemas.microsoft.com/office/drawing/2014/main" id="{0B5FD3E5-85F7-4EBD-ACD0-54BB290BB472}"/>
                  </a:ext>
                </a:extLst>
              </p:cNvPr>
              <p:cNvPicPr/>
              <p:nvPr/>
            </p:nvPicPr>
            <p:blipFill>
              <a:blip r:embed="rId59"/>
              <a:stretch>
                <a:fillRect/>
              </a:stretch>
            </p:blipFill>
            <p:spPr>
              <a:xfrm>
                <a:off x="3852976" y="5876804"/>
                <a:ext cx="615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55" name="Ink 54">
                <a:extLst>
                  <a:ext uri="{FF2B5EF4-FFF2-40B4-BE49-F238E27FC236}">
                    <a16:creationId xmlns:a16="http://schemas.microsoft.com/office/drawing/2014/main" id="{B7C9C840-B6CA-4C8A-A175-9B6E0A5F666A}"/>
                  </a:ext>
                </a:extLst>
              </p14:cNvPr>
              <p14:cNvContentPartPr/>
              <p14:nvPr/>
            </p14:nvContentPartPr>
            <p14:xfrm>
              <a:off x="3960976" y="5938004"/>
              <a:ext cx="115560" cy="11880"/>
            </p14:xfrm>
          </p:contentPart>
        </mc:Choice>
        <mc:Fallback>
          <p:pic>
            <p:nvPicPr>
              <p:cNvPr id="55" name="Ink 54">
                <a:extLst>
                  <a:ext uri="{FF2B5EF4-FFF2-40B4-BE49-F238E27FC236}">
                    <a16:creationId xmlns:a16="http://schemas.microsoft.com/office/drawing/2014/main" id="{B7C9C840-B6CA-4C8A-A175-9B6E0A5F666A}"/>
                  </a:ext>
                </a:extLst>
              </p:cNvPr>
              <p:cNvPicPr/>
              <p:nvPr/>
            </p:nvPicPr>
            <p:blipFill>
              <a:blip r:embed="rId61"/>
              <a:stretch>
                <a:fillRect/>
              </a:stretch>
            </p:blipFill>
            <p:spPr>
              <a:xfrm>
                <a:off x="3943336" y="5902004"/>
                <a:ext cx="151200" cy="83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56" name="Ink 55">
                <a:extLst>
                  <a:ext uri="{FF2B5EF4-FFF2-40B4-BE49-F238E27FC236}">
                    <a16:creationId xmlns:a16="http://schemas.microsoft.com/office/drawing/2014/main" id="{643080D8-D4D1-48FE-8A02-22543B3A3433}"/>
                  </a:ext>
                </a:extLst>
              </p14:cNvPr>
              <p14:cNvContentPartPr/>
              <p14:nvPr/>
            </p14:nvContentPartPr>
            <p14:xfrm>
              <a:off x="4145296" y="5934044"/>
              <a:ext cx="115560" cy="8280"/>
            </p14:xfrm>
          </p:contentPart>
        </mc:Choice>
        <mc:Fallback>
          <p:pic>
            <p:nvPicPr>
              <p:cNvPr id="56" name="Ink 55">
                <a:extLst>
                  <a:ext uri="{FF2B5EF4-FFF2-40B4-BE49-F238E27FC236}">
                    <a16:creationId xmlns:a16="http://schemas.microsoft.com/office/drawing/2014/main" id="{643080D8-D4D1-48FE-8A02-22543B3A3433}"/>
                  </a:ext>
                </a:extLst>
              </p:cNvPr>
              <p:cNvPicPr/>
              <p:nvPr/>
            </p:nvPicPr>
            <p:blipFill>
              <a:blip r:embed="rId63"/>
              <a:stretch>
                <a:fillRect/>
              </a:stretch>
            </p:blipFill>
            <p:spPr>
              <a:xfrm>
                <a:off x="4127656" y="5898044"/>
                <a:ext cx="15120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7" name="Ink 56">
                <a:extLst>
                  <a:ext uri="{FF2B5EF4-FFF2-40B4-BE49-F238E27FC236}">
                    <a16:creationId xmlns:a16="http://schemas.microsoft.com/office/drawing/2014/main" id="{CA59AC1A-0DC7-465F-ADF8-107D850C83AB}"/>
                  </a:ext>
                </a:extLst>
              </p14:cNvPr>
              <p14:cNvContentPartPr/>
              <p14:nvPr/>
            </p14:nvContentPartPr>
            <p14:xfrm>
              <a:off x="4347616" y="5926844"/>
              <a:ext cx="111960" cy="4320"/>
            </p14:xfrm>
          </p:contentPart>
        </mc:Choice>
        <mc:Fallback>
          <p:pic>
            <p:nvPicPr>
              <p:cNvPr id="57" name="Ink 56">
                <a:extLst>
                  <a:ext uri="{FF2B5EF4-FFF2-40B4-BE49-F238E27FC236}">
                    <a16:creationId xmlns:a16="http://schemas.microsoft.com/office/drawing/2014/main" id="{CA59AC1A-0DC7-465F-ADF8-107D850C83AB}"/>
                  </a:ext>
                </a:extLst>
              </p:cNvPr>
              <p:cNvPicPr/>
              <p:nvPr/>
            </p:nvPicPr>
            <p:blipFill>
              <a:blip r:embed="rId65"/>
              <a:stretch>
                <a:fillRect/>
              </a:stretch>
            </p:blipFill>
            <p:spPr>
              <a:xfrm>
                <a:off x="4329616" y="5890844"/>
                <a:ext cx="1476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8" name="Ink 57">
                <a:extLst>
                  <a:ext uri="{FF2B5EF4-FFF2-40B4-BE49-F238E27FC236}">
                    <a16:creationId xmlns:a16="http://schemas.microsoft.com/office/drawing/2014/main" id="{50DF28F2-4FE7-473E-8128-E863D99AFEBB}"/>
                  </a:ext>
                </a:extLst>
              </p14:cNvPr>
              <p14:cNvContentPartPr/>
              <p14:nvPr/>
            </p14:nvContentPartPr>
            <p14:xfrm>
              <a:off x="4549936" y="5947724"/>
              <a:ext cx="93960" cy="5040"/>
            </p14:xfrm>
          </p:contentPart>
        </mc:Choice>
        <mc:Fallback>
          <p:pic>
            <p:nvPicPr>
              <p:cNvPr id="58" name="Ink 57">
                <a:extLst>
                  <a:ext uri="{FF2B5EF4-FFF2-40B4-BE49-F238E27FC236}">
                    <a16:creationId xmlns:a16="http://schemas.microsoft.com/office/drawing/2014/main" id="{50DF28F2-4FE7-473E-8128-E863D99AFEBB}"/>
                  </a:ext>
                </a:extLst>
              </p:cNvPr>
              <p:cNvPicPr/>
              <p:nvPr/>
            </p:nvPicPr>
            <p:blipFill>
              <a:blip r:embed="rId67"/>
              <a:stretch>
                <a:fillRect/>
              </a:stretch>
            </p:blipFill>
            <p:spPr>
              <a:xfrm>
                <a:off x="4532296" y="5912084"/>
                <a:ext cx="12960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9" name="Ink 58">
                <a:extLst>
                  <a:ext uri="{FF2B5EF4-FFF2-40B4-BE49-F238E27FC236}">
                    <a16:creationId xmlns:a16="http://schemas.microsoft.com/office/drawing/2014/main" id="{C0F0B022-D6A6-4101-9C6A-4BFBF88B5C4B}"/>
                  </a:ext>
                </a:extLst>
              </p14:cNvPr>
              <p14:cNvContentPartPr/>
              <p14:nvPr/>
            </p14:nvContentPartPr>
            <p14:xfrm>
              <a:off x="4712656" y="5934404"/>
              <a:ext cx="86400" cy="18360"/>
            </p14:xfrm>
          </p:contentPart>
        </mc:Choice>
        <mc:Fallback>
          <p:pic>
            <p:nvPicPr>
              <p:cNvPr id="59" name="Ink 58">
                <a:extLst>
                  <a:ext uri="{FF2B5EF4-FFF2-40B4-BE49-F238E27FC236}">
                    <a16:creationId xmlns:a16="http://schemas.microsoft.com/office/drawing/2014/main" id="{C0F0B022-D6A6-4101-9C6A-4BFBF88B5C4B}"/>
                  </a:ext>
                </a:extLst>
              </p:cNvPr>
              <p:cNvPicPr/>
              <p:nvPr/>
            </p:nvPicPr>
            <p:blipFill>
              <a:blip r:embed="rId69"/>
              <a:stretch>
                <a:fillRect/>
              </a:stretch>
            </p:blipFill>
            <p:spPr>
              <a:xfrm>
                <a:off x="4694656" y="5898404"/>
                <a:ext cx="1220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0" name="Ink 59">
                <a:extLst>
                  <a:ext uri="{FF2B5EF4-FFF2-40B4-BE49-F238E27FC236}">
                    <a16:creationId xmlns:a16="http://schemas.microsoft.com/office/drawing/2014/main" id="{39B8C7E2-46A5-471F-9CB3-FCCACD888B5C}"/>
                  </a:ext>
                </a:extLst>
              </p14:cNvPr>
              <p14:cNvContentPartPr/>
              <p14:nvPr/>
            </p14:nvContentPartPr>
            <p14:xfrm>
              <a:off x="4875376" y="5937644"/>
              <a:ext cx="68400" cy="11160"/>
            </p14:xfrm>
          </p:contentPart>
        </mc:Choice>
        <mc:Fallback>
          <p:pic>
            <p:nvPicPr>
              <p:cNvPr id="60" name="Ink 59">
                <a:extLst>
                  <a:ext uri="{FF2B5EF4-FFF2-40B4-BE49-F238E27FC236}">
                    <a16:creationId xmlns:a16="http://schemas.microsoft.com/office/drawing/2014/main" id="{39B8C7E2-46A5-471F-9CB3-FCCACD888B5C}"/>
                  </a:ext>
                </a:extLst>
              </p:cNvPr>
              <p:cNvPicPr/>
              <p:nvPr/>
            </p:nvPicPr>
            <p:blipFill>
              <a:blip r:embed="rId71"/>
              <a:stretch>
                <a:fillRect/>
              </a:stretch>
            </p:blipFill>
            <p:spPr>
              <a:xfrm>
                <a:off x="4857376" y="5902004"/>
                <a:ext cx="10404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3" name="Ink 62">
                <a:extLst>
                  <a:ext uri="{FF2B5EF4-FFF2-40B4-BE49-F238E27FC236}">
                    <a16:creationId xmlns:a16="http://schemas.microsoft.com/office/drawing/2014/main" id="{9D47D0B6-700A-46E7-9C81-C2EA1C1A7209}"/>
                  </a:ext>
                </a:extLst>
              </p14:cNvPr>
              <p14:cNvContentPartPr/>
              <p14:nvPr/>
            </p14:nvContentPartPr>
            <p14:xfrm>
              <a:off x="4199296" y="4449044"/>
              <a:ext cx="103680" cy="244800"/>
            </p14:xfrm>
          </p:contentPart>
        </mc:Choice>
        <mc:Fallback>
          <p:pic>
            <p:nvPicPr>
              <p:cNvPr id="63" name="Ink 62">
                <a:extLst>
                  <a:ext uri="{FF2B5EF4-FFF2-40B4-BE49-F238E27FC236}">
                    <a16:creationId xmlns:a16="http://schemas.microsoft.com/office/drawing/2014/main" id="{9D47D0B6-700A-46E7-9C81-C2EA1C1A7209}"/>
                  </a:ext>
                </a:extLst>
              </p:cNvPr>
              <p:cNvPicPr/>
              <p:nvPr/>
            </p:nvPicPr>
            <p:blipFill>
              <a:blip r:embed="rId73"/>
              <a:stretch>
                <a:fillRect/>
              </a:stretch>
            </p:blipFill>
            <p:spPr>
              <a:xfrm>
                <a:off x="4194976" y="4444724"/>
                <a:ext cx="1123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65" name="Ink 64">
                <a:extLst>
                  <a:ext uri="{FF2B5EF4-FFF2-40B4-BE49-F238E27FC236}">
                    <a16:creationId xmlns:a16="http://schemas.microsoft.com/office/drawing/2014/main" id="{41D1908F-528B-4D9D-B1C9-08E79723D0C2}"/>
                  </a:ext>
                </a:extLst>
              </p14:cNvPr>
              <p14:cNvContentPartPr/>
              <p14:nvPr/>
            </p14:nvContentPartPr>
            <p14:xfrm>
              <a:off x="4253656" y="4651724"/>
              <a:ext cx="69120" cy="45000"/>
            </p14:xfrm>
          </p:contentPart>
        </mc:Choice>
        <mc:Fallback>
          <p:pic>
            <p:nvPicPr>
              <p:cNvPr id="65" name="Ink 64">
                <a:extLst>
                  <a:ext uri="{FF2B5EF4-FFF2-40B4-BE49-F238E27FC236}">
                    <a16:creationId xmlns:a16="http://schemas.microsoft.com/office/drawing/2014/main" id="{41D1908F-528B-4D9D-B1C9-08E79723D0C2}"/>
                  </a:ext>
                </a:extLst>
              </p:cNvPr>
              <p:cNvPicPr/>
              <p:nvPr/>
            </p:nvPicPr>
            <p:blipFill>
              <a:blip r:embed="rId75"/>
              <a:stretch>
                <a:fillRect/>
              </a:stretch>
            </p:blipFill>
            <p:spPr>
              <a:xfrm>
                <a:off x="4249336" y="4647404"/>
                <a:ext cx="77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6" name="Ink 65">
                <a:extLst>
                  <a:ext uri="{FF2B5EF4-FFF2-40B4-BE49-F238E27FC236}">
                    <a16:creationId xmlns:a16="http://schemas.microsoft.com/office/drawing/2014/main" id="{6C7091A9-DBF8-4510-8256-076A27FFE768}"/>
                  </a:ext>
                </a:extLst>
              </p14:cNvPr>
              <p14:cNvContentPartPr/>
              <p14:nvPr/>
            </p14:nvContentPartPr>
            <p14:xfrm>
              <a:off x="5529856" y="5810204"/>
              <a:ext cx="625320" cy="12240"/>
            </p14:xfrm>
          </p:contentPart>
        </mc:Choice>
        <mc:Fallback>
          <p:pic>
            <p:nvPicPr>
              <p:cNvPr id="66" name="Ink 65">
                <a:extLst>
                  <a:ext uri="{FF2B5EF4-FFF2-40B4-BE49-F238E27FC236}">
                    <a16:creationId xmlns:a16="http://schemas.microsoft.com/office/drawing/2014/main" id="{6C7091A9-DBF8-4510-8256-076A27FFE768}"/>
                  </a:ext>
                </a:extLst>
              </p:cNvPr>
              <p:cNvPicPr/>
              <p:nvPr/>
            </p:nvPicPr>
            <p:blipFill>
              <a:blip r:embed="rId77"/>
              <a:stretch>
                <a:fillRect/>
              </a:stretch>
            </p:blipFill>
            <p:spPr>
              <a:xfrm>
                <a:off x="5525536" y="5805884"/>
                <a:ext cx="633960" cy="20880"/>
              </a:xfrm>
              <a:prstGeom prst="rect">
                <a:avLst/>
              </a:prstGeom>
            </p:spPr>
          </p:pic>
        </mc:Fallback>
      </mc:AlternateContent>
      <p:grpSp>
        <p:nvGrpSpPr>
          <p:cNvPr id="76" name="Group 75">
            <a:extLst>
              <a:ext uri="{FF2B5EF4-FFF2-40B4-BE49-F238E27FC236}">
                <a16:creationId xmlns:a16="http://schemas.microsoft.com/office/drawing/2014/main" id="{2BEC5370-DCAD-4BFD-8D14-AB9A3204EF37}"/>
              </a:ext>
            </a:extLst>
          </p:cNvPr>
          <p:cNvGrpSpPr/>
          <p:nvPr/>
        </p:nvGrpSpPr>
        <p:grpSpPr>
          <a:xfrm>
            <a:off x="5090296" y="5818484"/>
            <a:ext cx="541080" cy="141480"/>
            <a:chOff x="5090296" y="5818484"/>
            <a:chExt cx="541080" cy="141480"/>
          </a:xfrm>
        </p:grpSpPr>
        <mc:AlternateContent xmlns:mc="http://schemas.openxmlformats.org/markup-compatibility/2006">
          <mc:Choice xmlns:p14="http://schemas.microsoft.com/office/powerpoint/2010/main" Requires="p14">
            <p:contentPart p14:bwMode="auto" r:id="rId78">
              <p14:nvContentPartPr>
                <p14:cNvPr id="74" name="Ink 73">
                  <a:extLst>
                    <a:ext uri="{FF2B5EF4-FFF2-40B4-BE49-F238E27FC236}">
                      <a16:creationId xmlns:a16="http://schemas.microsoft.com/office/drawing/2014/main" id="{9C2FADFC-31CE-42A4-838F-430EE2F23953}"/>
                    </a:ext>
                  </a:extLst>
                </p14:cNvPr>
                <p14:cNvContentPartPr/>
                <p14:nvPr/>
              </p14:nvContentPartPr>
              <p14:xfrm>
                <a:off x="5121616" y="5818484"/>
                <a:ext cx="509760" cy="105480"/>
              </p14:xfrm>
            </p:contentPart>
          </mc:Choice>
          <mc:Fallback>
            <p:pic>
              <p:nvPicPr>
                <p:cNvPr id="74" name="Ink 73">
                  <a:extLst>
                    <a:ext uri="{FF2B5EF4-FFF2-40B4-BE49-F238E27FC236}">
                      <a16:creationId xmlns:a16="http://schemas.microsoft.com/office/drawing/2014/main" id="{9C2FADFC-31CE-42A4-838F-430EE2F23953}"/>
                    </a:ext>
                  </a:extLst>
                </p:cNvPr>
                <p:cNvPicPr/>
                <p:nvPr/>
              </p:nvPicPr>
              <p:blipFill>
                <a:blip r:embed="rId79"/>
                <a:stretch>
                  <a:fillRect/>
                </a:stretch>
              </p:blipFill>
              <p:spPr>
                <a:xfrm>
                  <a:off x="5117296" y="5814164"/>
                  <a:ext cx="51840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5" name="Ink 74">
                  <a:extLst>
                    <a:ext uri="{FF2B5EF4-FFF2-40B4-BE49-F238E27FC236}">
                      <a16:creationId xmlns:a16="http://schemas.microsoft.com/office/drawing/2014/main" id="{993AA63E-22B2-4BF2-ABD3-8BF7DE3E82E1}"/>
                    </a:ext>
                  </a:extLst>
                </p14:cNvPr>
                <p14:cNvContentPartPr/>
                <p14:nvPr/>
              </p14:nvContentPartPr>
              <p14:xfrm>
                <a:off x="5090296" y="5865644"/>
                <a:ext cx="113760" cy="94320"/>
              </p14:xfrm>
            </p:contentPart>
          </mc:Choice>
          <mc:Fallback>
            <p:pic>
              <p:nvPicPr>
                <p:cNvPr id="75" name="Ink 74">
                  <a:extLst>
                    <a:ext uri="{FF2B5EF4-FFF2-40B4-BE49-F238E27FC236}">
                      <a16:creationId xmlns:a16="http://schemas.microsoft.com/office/drawing/2014/main" id="{993AA63E-22B2-4BF2-ABD3-8BF7DE3E82E1}"/>
                    </a:ext>
                  </a:extLst>
                </p:cNvPr>
                <p:cNvPicPr/>
                <p:nvPr/>
              </p:nvPicPr>
              <p:blipFill>
                <a:blip r:embed="rId81"/>
                <a:stretch>
                  <a:fillRect/>
                </a:stretch>
              </p:blipFill>
              <p:spPr>
                <a:xfrm>
                  <a:off x="5085976" y="5861324"/>
                  <a:ext cx="122400" cy="102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2">
            <p14:nvContentPartPr>
              <p14:cNvPr id="77" name="Ink 76">
                <a:extLst>
                  <a:ext uri="{FF2B5EF4-FFF2-40B4-BE49-F238E27FC236}">
                    <a16:creationId xmlns:a16="http://schemas.microsoft.com/office/drawing/2014/main" id="{A97152BC-6EBC-4A1D-8F05-BE77DFA09421}"/>
                  </a:ext>
                </a:extLst>
              </p14:cNvPr>
              <p14:cNvContentPartPr/>
              <p14:nvPr/>
            </p14:nvContentPartPr>
            <p14:xfrm>
              <a:off x="4521136" y="5634524"/>
              <a:ext cx="23400" cy="229680"/>
            </p14:xfrm>
          </p:contentPart>
        </mc:Choice>
        <mc:Fallback>
          <p:pic>
            <p:nvPicPr>
              <p:cNvPr id="77" name="Ink 76">
                <a:extLst>
                  <a:ext uri="{FF2B5EF4-FFF2-40B4-BE49-F238E27FC236}">
                    <a16:creationId xmlns:a16="http://schemas.microsoft.com/office/drawing/2014/main" id="{A97152BC-6EBC-4A1D-8F05-BE77DFA09421}"/>
                  </a:ext>
                </a:extLst>
              </p:cNvPr>
              <p:cNvPicPr/>
              <p:nvPr/>
            </p:nvPicPr>
            <p:blipFill>
              <a:blip r:embed="rId83"/>
              <a:stretch>
                <a:fillRect/>
              </a:stretch>
            </p:blipFill>
            <p:spPr>
              <a:xfrm>
                <a:off x="4516816" y="5630204"/>
                <a:ext cx="3204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0" name="Ink 79">
                <a:extLst>
                  <a:ext uri="{FF2B5EF4-FFF2-40B4-BE49-F238E27FC236}">
                    <a16:creationId xmlns:a16="http://schemas.microsoft.com/office/drawing/2014/main" id="{6A13F0DE-AE9F-4F1B-8AD2-CB9291221781}"/>
                  </a:ext>
                </a:extLst>
              </p14:cNvPr>
              <p14:cNvContentPartPr/>
              <p14:nvPr/>
            </p14:nvContentPartPr>
            <p14:xfrm>
              <a:off x="4495576" y="5829284"/>
              <a:ext cx="72360" cy="48600"/>
            </p14:xfrm>
          </p:contentPart>
        </mc:Choice>
        <mc:Fallback>
          <p:pic>
            <p:nvPicPr>
              <p:cNvPr id="80" name="Ink 79">
                <a:extLst>
                  <a:ext uri="{FF2B5EF4-FFF2-40B4-BE49-F238E27FC236}">
                    <a16:creationId xmlns:a16="http://schemas.microsoft.com/office/drawing/2014/main" id="{6A13F0DE-AE9F-4F1B-8AD2-CB9291221781}"/>
                  </a:ext>
                </a:extLst>
              </p:cNvPr>
              <p:cNvPicPr/>
              <p:nvPr/>
            </p:nvPicPr>
            <p:blipFill>
              <a:blip r:embed="rId85"/>
              <a:stretch>
                <a:fillRect/>
              </a:stretch>
            </p:blipFill>
            <p:spPr>
              <a:xfrm>
                <a:off x="4491256" y="5824964"/>
                <a:ext cx="810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1" name="Ink 80">
                <a:extLst>
                  <a:ext uri="{FF2B5EF4-FFF2-40B4-BE49-F238E27FC236}">
                    <a16:creationId xmlns:a16="http://schemas.microsoft.com/office/drawing/2014/main" id="{3891EF60-84CE-4D58-B2AA-5477B24DBC87}"/>
                  </a:ext>
                </a:extLst>
              </p14:cNvPr>
              <p14:cNvContentPartPr/>
              <p14:nvPr/>
            </p14:nvContentPartPr>
            <p14:xfrm>
              <a:off x="4087336" y="6045644"/>
              <a:ext cx="212400" cy="236880"/>
            </p14:xfrm>
          </p:contentPart>
        </mc:Choice>
        <mc:Fallback>
          <p:pic>
            <p:nvPicPr>
              <p:cNvPr id="81" name="Ink 80">
                <a:extLst>
                  <a:ext uri="{FF2B5EF4-FFF2-40B4-BE49-F238E27FC236}">
                    <a16:creationId xmlns:a16="http://schemas.microsoft.com/office/drawing/2014/main" id="{3891EF60-84CE-4D58-B2AA-5477B24DBC87}"/>
                  </a:ext>
                </a:extLst>
              </p:cNvPr>
              <p:cNvPicPr/>
              <p:nvPr/>
            </p:nvPicPr>
            <p:blipFill>
              <a:blip r:embed="rId87"/>
              <a:stretch>
                <a:fillRect/>
              </a:stretch>
            </p:blipFill>
            <p:spPr>
              <a:xfrm>
                <a:off x="4083016" y="6041324"/>
                <a:ext cx="221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3" name="Ink 82">
                <a:extLst>
                  <a:ext uri="{FF2B5EF4-FFF2-40B4-BE49-F238E27FC236}">
                    <a16:creationId xmlns:a16="http://schemas.microsoft.com/office/drawing/2014/main" id="{06293A44-7995-49DF-8A53-63FECB6B734B}"/>
                  </a:ext>
                </a:extLst>
              </p14:cNvPr>
              <p14:cNvContentPartPr/>
              <p14:nvPr/>
            </p14:nvContentPartPr>
            <p14:xfrm>
              <a:off x="4250056" y="6222404"/>
              <a:ext cx="62280" cy="69480"/>
            </p14:xfrm>
          </p:contentPart>
        </mc:Choice>
        <mc:Fallback>
          <p:pic>
            <p:nvPicPr>
              <p:cNvPr id="83" name="Ink 82">
                <a:extLst>
                  <a:ext uri="{FF2B5EF4-FFF2-40B4-BE49-F238E27FC236}">
                    <a16:creationId xmlns:a16="http://schemas.microsoft.com/office/drawing/2014/main" id="{06293A44-7995-49DF-8A53-63FECB6B734B}"/>
                  </a:ext>
                </a:extLst>
              </p:cNvPr>
              <p:cNvPicPr/>
              <p:nvPr/>
            </p:nvPicPr>
            <p:blipFill>
              <a:blip r:embed="rId89"/>
              <a:stretch>
                <a:fillRect/>
              </a:stretch>
            </p:blipFill>
            <p:spPr>
              <a:xfrm>
                <a:off x="4245736" y="6218084"/>
                <a:ext cx="70920" cy="78120"/>
              </a:xfrm>
              <a:prstGeom prst="rect">
                <a:avLst/>
              </a:prstGeom>
            </p:spPr>
          </p:pic>
        </mc:Fallback>
      </mc:AlternateContent>
      <p:grpSp>
        <p:nvGrpSpPr>
          <p:cNvPr id="87" name="Group 86">
            <a:extLst>
              <a:ext uri="{FF2B5EF4-FFF2-40B4-BE49-F238E27FC236}">
                <a16:creationId xmlns:a16="http://schemas.microsoft.com/office/drawing/2014/main" id="{3249EF8F-A8B9-47CF-AE77-3F6129EF2C05}"/>
              </a:ext>
            </a:extLst>
          </p:cNvPr>
          <p:cNvGrpSpPr/>
          <p:nvPr/>
        </p:nvGrpSpPr>
        <p:grpSpPr>
          <a:xfrm>
            <a:off x="2710336" y="5605364"/>
            <a:ext cx="1283760" cy="146520"/>
            <a:chOff x="2710336" y="5605364"/>
            <a:chExt cx="1283760" cy="146520"/>
          </a:xfrm>
        </p:grpSpPr>
        <mc:AlternateContent xmlns:mc="http://schemas.openxmlformats.org/markup-compatibility/2006">
          <mc:Choice xmlns:p14="http://schemas.microsoft.com/office/powerpoint/2010/main" Requires="p14">
            <p:contentPart p14:bwMode="auto" r:id="rId90">
              <p14:nvContentPartPr>
                <p14:cNvPr id="85" name="Ink 84">
                  <a:extLst>
                    <a:ext uri="{FF2B5EF4-FFF2-40B4-BE49-F238E27FC236}">
                      <a16:creationId xmlns:a16="http://schemas.microsoft.com/office/drawing/2014/main" id="{D322FC90-9465-4EDF-B20D-D5FF25FF5D03}"/>
                    </a:ext>
                  </a:extLst>
                </p14:cNvPr>
                <p14:cNvContentPartPr/>
                <p14:nvPr/>
              </p14:nvContentPartPr>
              <p14:xfrm>
                <a:off x="2710336" y="5616164"/>
                <a:ext cx="1229040" cy="94320"/>
              </p14:xfrm>
            </p:contentPart>
          </mc:Choice>
          <mc:Fallback>
            <p:pic>
              <p:nvPicPr>
                <p:cNvPr id="85" name="Ink 84">
                  <a:extLst>
                    <a:ext uri="{FF2B5EF4-FFF2-40B4-BE49-F238E27FC236}">
                      <a16:creationId xmlns:a16="http://schemas.microsoft.com/office/drawing/2014/main" id="{D322FC90-9465-4EDF-B20D-D5FF25FF5D03}"/>
                    </a:ext>
                  </a:extLst>
                </p:cNvPr>
                <p:cNvPicPr/>
                <p:nvPr/>
              </p:nvPicPr>
              <p:blipFill>
                <a:blip r:embed="rId91"/>
                <a:stretch>
                  <a:fillRect/>
                </a:stretch>
              </p:blipFill>
              <p:spPr>
                <a:xfrm>
                  <a:off x="2706016" y="5611844"/>
                  <a:ext cx="12376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6" name="Ink 85">
                  <a:extLst>
                    <a:ext uri="{FF2B5EF4-FFF2-40B4-BE49-F238E27FC236}">
                      <a16:creationId xmlns:a16="http://schemas.microsoft.com/office/drawing/2014/main" id="{E8DEB4ED-5BC2-44DC-9E6F-9508BDD1FD83}"/>
                    </a:ext>
                  </a:extLst>
                </p14:cNvPr>
                <p14:cNvContentPartPr/>
                <p14:nvPr/>
              </p14:nvContentPartPr>
              <p14:xfrm>
                <a:off x="3895816" y="5605364"/>
                <a:ext cx="98280" cy="146520"/>
              </p14:xfrm>
            </p:contentPart>
          </mc:Choice>
          <mc:Fallback>
            <p:pic>
              <p:nvPicPr>
                <p:cNvPr id="86" name="Ink 85">
                  <a:extLst>
                    <a:ext uri="{FF2B5EF4-FFF2-40B4-BE49-F238E27FC236}">
                      <a16:creationId xmlns:a16="http://schemas.microsoft.com/office/drawing/2014/main" id="{E8DEB4ED-5BC2-44DC-9E6F-9508BDD1FD83}"/>
                    </a:ext>
                  </a:extLst>
                </p:cNvPr>
                <p:cNvPicPr/>
                <p:nvPr/>
              </p:nvPicPr>
              <p:blipFill>
                <a:blip r:embed="rId93"/>
                <a:stretch>
                  <a:fillRect/>
                </a:stretch>
              </p:blipFill>
              <p:spPr>
                <a:xfrm>
                  <a:off x="3891496" y="5601044"/>
                  <a:ext cx="106920" cy="155160"/>
                </a:xfrm>
                <a:prstGeom prst="rect">
                  <a:avLst/>
                </a:prstGeom>
              </p:spPr>
            </p:pic>
          </mc:Fallback>
        </mc:AlternateContent>
      </p:grpSp>
    </p:spTree>
    <p:extLst>
      <p:ext uri="{BB962C8B-B14F-4D97-AF65-F5344CB8AC3E}">
        <p14:creationId xmlns:p14="http://schemas.microsoft.com/office/powerpoint/2010/main" val="3099745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B0A9B-DD33-4B43-8B1B-8EF69BD62573}"/>
              </a:ext>
            </a:extLst>
          </p:cNvPr>
          <p:cNvSpPr>
            <a:spLocks noGrp="1"/>
          </p:cNvSpPr>
          <p:nvPr>
            <p:ph type="title"/>
          </p:nvPr>
        </p:nvSpPr>
        <p:spPr/>
        <p:txBody>
          <a:bodyPr>
            <a:noAutofit/>
          </a:bodyPr>
          <a:lstStyle/>
          <a:p>
            <a:r>
              <a:rPr lang="en-US" sz="2000" dirty="0">
                <a:effectLst/>
                <a:ea typeface="SimSun" panose="02010600030101010101" pitchFamily="2" charset="-122"/>
                <a:cs typeface="Cordia New" panose="020B0304020202020204" pitchFamily="34" charset="-34"/>
              </a:rPr>
              <a:t>Released IMF program as the obfuscated MATLAB P-code file (execute-only)</a:t>
            </a:r>
            <a:endParaRPr lang="en-US" sz="2000" dirty="0"/>
          </a:p>
        </p:txBody>
      </p:sp>
      <p:pic>
        <p:nvPicPr>
          <p:cNvPr id="5" name="Picture 4">
            <a:extLst>
              <a:ext uri="{FF2B5EF4-FFF2-40B4-BE49-F238E27FC236}">
                <a16:creationId xmlns:a16="http://schemas.microsoft.com/office/drawing/2014/main" id="{A224E83B-ED10-407A-BAE8-B445E8B346D6}"/>
              </a:ext>
            </a:extLst>
          </p:cNvPr>
          <p:cNvPicPr>
            <a:picLocks noChangeAspect="1"/>
          </p:cNvPicPr>
          <p:nvPr/>
        </p:nvPicPr>
        <p:blipFill>
          <a:blip r:embed="rId2"/>
          <a:stretch>
            <a:fillRect/>
          </a:stretch>
        </p:blipFill>
        <p:spPr>
          <a:xfrm>
            <a:off x="1691458" y="1417638"/>
            <a:ext cx="8755991" cy="53979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EF243EE8-E766-4BDB-A1BF-035F180C2A1B}"/>
                  </a:ext>
                </a:extLst>
              </p14:cNvPr>
              <p14:cNvContentPartPr/>
              <p14:nvPr/>
            </p14:nvContentPartPr>
            <p14:xfrm>
              <a:off x="1925976" y="4553444"/>
              <a:ext cx="260280" cy="22320"/>
            </p14:xfrm>
          </p:contentPart>
        </mc:Choice>
        <mc:Fallback xmlns="">
          <p:pic>
            <p:nvPicPr>
              <p:cNvPr id="7" name="Ink 6">
                <a:extLst>
                  <a:ext uri="{FF2B5EF4-FFF2-40B4-BE49-F238E27FC236}">
                    <a16:creationId xmlns:a16="http://schemas.microsoft.com/office/drawing/2014/main" id="{EF243EE8-E766-4BDB-A1BF-035F180C2A1B}"/>
                  </a:ext>
                </a:extLst>
              </p:cNvPr>
              <p:cNvPicPr/>
              <p:nvPr/>
            </p:nvPicPr>
            <p:blipFill>
              <a:blip r:embed="rId4"/>
              <a:stretch>
                <a:fillRect/>
              </a:stretch>
            </p:blipFill>
            <p:spPr>
              <a:xfrm>
                <a:off x="1908336" y="4517804"/>
                <a:ext cx="295920" cy="93960"/>
              </a:xfrm>
              <a:prstGeom prst="rect">
                <a:avLst/>
              </a:prstGeom>
            </p:spPr>
          </p:pic>
        </mc:Fallback>
      </mc:AlternateContent>
    </p:spTree>
    <p:extLst>
      <p:ext uri="{BB962C8B-B14F-4D97-AF65-F5344CB8AC3E}">
        <p14:creationId xmlns:p14="http://schemas.microsoft.com/office/powerpoint/2010/main" val="1139239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F6CBD-50B8-4D82-ADA6-10E801CD021A}"/>
              </a:ext>
            </a:extLst>
          </p:cNvPr>
          <p:cNvSpPr>
            <a:spLocks noGrp="1"/>
          </p:cNvSpPr>
          <p:nvPr>
            <p:ph type="title"/>
          </p:nvPr>
        </p:nvSpPr>
        <p:spPr/>
        <p:txBody>
          <a:bodyPr/>
          <a:lstStyle/>
          <a:p>
            <a:r>
              <a:rPr lang="en-US" dirty="0"/>
              <a:t>Improved Method (Proposed IMWMF)</a:t>
            </a:r>
          </a:p>
        </p:txBody>
      </p:sp>
      <p:sp>
        <p:nvSpPr>
          <p:cNvPr id="3" name="Content Placeholder 2">
            <a:extLst>
              <a:ext uri="{FF2B5EF4-FFF2-40B4-BE49-F238E27FC236}">
                <a16:creationId xmlns:a16="http://schemas.microsoft.com/office/drawing/2014/main" id="{18BAE205-92E8-489C-B2EB-6F61F45ECFCE}"/>
              </a:ext>
            </a:extLst>
          </p:cNvPr>
          <p:cNvSpPr>
            <a:spLocks noGrp="1"/>
          </p:cNvSpPr>
          <p:nvPr>
            <p:ph idx="1"/>
          </p:nvPr>
        </p:nvSpPr>
        <p:spPr>
          <a:xfrm>
            <a:off x="5137136" y="1600201"/>
            <a:ext cx="7054864" cy="4800599"/>
          </a:xfrm>
        </p:spPr>
        <p:txBody>
          <a:bodyPr>
            <a:normAutofit/>
          </a:bodyPr>
          <a:lstStyle/>
          <a:p>
            <a:pPr algn="just"/>
            <a:r>
              <a:rPr lang="en-US" sz="2000" dirty="0"/>
              <a:t>Based on IMF (Mode=2), only different is it uses constrained </a:t>
            </a:r>
            <a:r>
              <a:rPr lang="en-US" sz="2000" dirty="0" err="1"/>
              <a:t>Minkowski</a:t>
            </a:r>
            <a:r>
              <a:rPr lang="en-US" sz="2000" dirty="0"/>
              <a:t> weighted mean instead of constrained mean.</a:t>
            </a:r>
          </a:p>
          <a:p>
            <a:pPr algn="just"/>
            <a:r>
              <a:rPr lang="en-US" sz="2000" dirty="0"/>
              <a:t>The pixels that are closer distance to the center pixel have more relationships than the farther pixels and should have more importance when taking into consideration</a:t>
            </a:r>
          </a:p>
          <a:p>
            <a:pPr algn="just"/>
            <a:r>
              <a:rPr lang="en-US" sz="2000" dirty="0"/>
              <a:t>The weights are based on </a:t>
            </a:r>
            <a:r>
              <a:rPr lang="en-US" sz="2000" dirty="0" err="1"/>
              <a:t>Minkowski</a:t>
            </a:r>
            <a:r>
              <a:rPr lang="en-US" sz="2000" dirty="0"/>
              <a:t> distance (p=0.125) from the coordinate of center pixel to the destination (the more distance, the less weight)</a:t>
            </a:r>
          </a:p>
          <a:p>
            <a:pPr algn="just"/>
            <a:r>
              <a:rPr lang="en-US" sz="2000" dirty="0"/>
              <a:t>Use the </a:t>
            </a:r>
            <a:r>
              <a:rPr lang="en-US" sz="2000" dirty="0" err="1"/>
              <a:t>Minkowski</a:t>
            </a:r>
            <a:r>
              <a:rPr lang="en-US" sz="2000" dirty="0"/>
              <a:t> distance because it’s simple, adjustable p parameter, and it’s generalized form that can be changed into the renowned distances i.e., Chebyshev (p→∞), Euclidean (p=2), and Manhattan (p=1). There are other distance families that could also apply to this (maybe the future study)</a:t>
            </a:r>
          </a:p>
          <a:p>
            <a:pPr algn="just"/>
            <a:r>
              <a:rPr lang="en-US" sz="2000" dirty="0"/>
              <a:t>p=0.0625,0.125,0.25,0.5,1,2 were used, p=0.125 yields the best</a:t>
            </a:r>
          </a:p>
        </p:txBody>
      </p:sp>
      <p:pic>
        <p:nvPicPr>
          <p:cNvPr id="4" name="Picture 3">
            <a:extLst>
              <a:ext uri="{FF2B5EF4-FFF2-40B4-BE49-F238E27FC236}">
                <a16:creationId xmlns:a16="http://schemas.microsoft.com/office/drawing/2014/main" id="{B4A79D4D-3F5B-44D8-955E-836363D0B6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47765" y="1347643"/>
            <a:ext cx="3089275" cy="2756535"/>
          </a:xfrm>
          <a:prstGeom prst="rect">
            <a:avLst/>
          </a:prstGeom>
          <a:noFill/>
          <a:ln>
            <a:noFill/>
          </a:ln>
        </p:spPr>
      </p:pic>
      <p:pic>
        <p:nvPicPr>
          <p:cNvPr id="7" name="Picture 6">
            <a:extLst>
              <a:ext uri="{FF2B5EF4-FFF2-40B4-BE49-F238E27FC236}">
                <a16:creationId xmlns:a16="http://schemas.microsoft.com/office/drawing/2014/main" id="{0AD92BB9-B8BA-48F7-9B73-1D4903E25E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764" y="4104178"/>
            <a:ext cx="3089275" cy="2091055"/>
          </a:xfrm>
          <a:prstGeom prst="rect">
            <a:avLst/>
          </a:prstGeom>
          <a:noFill/>
          <a:ln>
            <a:noFill/>
          </a:ln>
        </p:spPr>
      </p:pic>
      <p:pic>
        <p:nvPicPr>
          <p:cNvPr id="9" name="Picture 8">
            <a:extLst>
              <a:ext uri="{FF2B5EF4-FFF2-40B4-BE49-F238E27FC236}">
                <a16:creationId xmlns:a16="http://schemas.microsoft.com/office/drawing/2014/main" id="{D30A24B3-CDD5-4F11-A536-9F3BDD67251D}"/>
              </a:ext>
            </a:extLst>
          </p:cNvPr>
          <p:cNvPicPr>
            <a:picLocks noChangeAspect="1"/>
          </p:cNvPicPr>
          <p:nvPr/>
        </p:nvPicPr>
        <p:blipFill>
          <a:blip r:embed="rId4"/>
          <a:stretch>
            <a:fillRect/>
          </a:stretch>
        </p:blipFill>
        <p:spPr>
          <a:xfrm>
            <a:off x="3284924" y="2772890"/>
            <a:ext cx="1848370" cy="834355"/>
          </a:xfrm>
          <a:prstGeom prst="rect">
            <a:avLst/>
          </a:prstGeom>
        </p:spPr>
      </p:pic>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E30E1AB3-4528-4E85-A5CE-B6FC1916BDEC}"/>
                  </a:ext>
                </a:extLst>
              </p14:cNvPr>
              <p14:cNvContentPartPr/>
              <p14:nvPr/>
            </p14:nvContentPartPr>
            <p14:xfrm>
              <a:off x="2362502" y="3184215"/>
              <a:ext cx="879840" cy="24480"/>
            </p14:xfrm>
          </p:contentPart>
        </mc:Choice>
        <mc:Fallback xmlns="">
          <p:pic>
            <p:nvPicPr>
              <p:cNvPr id="11" name="Ink 10">
                <a:extLst>
                  <a:ext uri="{FF2B5EF4-FFF2-40B4-BE49-F238E27FC236}">
                    <a16:creationId xmlns:a16="http://schemas.microsoft.com/office/drawing/2014/main" id="{E30E1AB3-4528-4E85-A5CE-B6FC1916BDEC}"/>
                  </a:ext>
                </a:extLst>
              </p:cNvPr>
              <p:cNvPicPr/>
              <p:nvPr/>
            </p:nvPicPr>
            <p:blipFill>
              <a:blip r:embed="rId6"/>
              <a:stretch>
                <a:fillRect/>
              </a:stretch>
            </p:blipFill>
            <p:spPr>
              <a:xfrm>
                <a:off x="2344502" y="3148575"/>
                <a:ext cx="9154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8FC17C5E-5FE8-4BBD-828D-A86F5204FA84}"/>
                  </a:ext>
                </a:extLst>
              </p14:cNvPr>
              <p14:cNvContentPartPr/>
              <p14:nvPr/>
            </p14:nvContentPartPr>
            <p14:xfrm>
              <a:off x="1482662" y="2736735"/>
              <a:ext cx="36000" cy="6480"/>
            </p14:xfrm>
          </p:contentPart>
        </mc:Choice>
        <mc:Fallback xmlns="">
          <p:pic>
            <p:nvPicPr>
              <p:cNvPr id="12" name="Ink 11">
                <a:extLst>
                  <a:ext uri="{FF2B5EF4-FFF2-40B4-BE49-F238E27FC236}">
                    <a16:creationId xmlns:a16="http://schemas.microsoft.com/office/drawing/2014/main" id="{8FC17C5E-5FE8-4BBD-828D-A86F5204FA84}"/>
                  </a:ext>
                </a:extLst>
              </p:cNvPr>
              <p:cNvPicPr/>
              <p:nvPr/>
            </p:nvPicPr>
            <p:blipFill>
              <a:blip r:embed="rId8"/>
              <a:stretch>
                <a:fillRect/>
              </a:stretch>
            </p:blipFill>
            <p:spPr>
              <a:xfrm>
                <a:off x="1465022" y="2700735"/>
                <a:ext cx="71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1711FC9B-D98C-4019-BD0F-4332278F047B}"/>
                  </a:ext>
                </a:extLst>
              </p14:cNvPr>
              <p14:cNvContentPartPr/>
              <p14:nvPr/>
            </p14:nvContentPartPr>
            <p14:xfrm>
              <a:off x="2179262" y="2750415"/>
              <a:ext cx="22320" cy="360"/>
            </p14:xfrm>
          </p:contentPart>
        </mc:Choice>
        <mc:Fallback xmlns="">
          <p:pic>
            <p:nvPicPr>
              <p:cNvPr id="14" name="Ink 13">
                <a:extLst>
                  <a:ext uri="{FF2B5EF4-FFF2-40B4-BE49-F238E27FC236}">
                    <a16:creationId xmlns:a16="http://schemas.microsoft.com/office/drawing/2014/main" id="{1711FC9B-D98C-4019-BD0F-4332278F047B}"/>
                  </a:ext>
                </a:extLst>
              </p:cNvPr>
              <p:cNvPicPr/>
              <p:nvPr/>
            </p:nvPicPr>
            <p:blipFill>
              <a:blip r:embed="rId10"/>
              <a:stretch>
                <a:fillRect/>
              </a:stretch>
            </p:blipFill>
            <p:spPr>
              <a:xfrm>
                <a:off x="2161262" y="2714775"/>
                <a:ext cx="579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4B473A7-A628-4CC4-B8D9-8F038FA6CA93}"/>
                  </a:ext>
                </a:extLst>
              </p14:cNvPr>
              <p14:cNvContentPartPr/>
              <p14:nvPr/>
            </p14:nvContentPartPr>
            <p14:xfrm>
              <a:off x="1210142" y="3937335"/>
              <a:ext cx="2197440" cy="35640"/>
            </p14:xfrm>
          </p:contentPart>
        </mc:Choice>
        <mc:Fallback xmlns="">
          <p:pic>
            <p:nvPicPr>
              <p:cNvPr id="16" name="Ink 15">
                <a:extLst>
                  <a:ext uri="{FF2B5EF4-FFF2-40B4-BE49-F238E27FC236}">
                    <a16:creationId xmlns:a16="http://schemas.microsoft.com/office/drawing/2014/main" id="{D4B473A7-A628-4CC4-B8D9-8F038FA6CA93}"/>
                  </a:ext>
                </a:extLst>
              </p:cNvPr>
              <p:cNvPicPr/>
              <p:nvPr/>
            </p:nvPicPr>
            <p:blipFill>
              <a:blip r:embed="rId12"/>
              <a:stretch>
                <a:fillRect/>
              </a:stretch>
            </p:blipFill>
            <p:spPr>
              <a:xfrm>
                <a:off x="1192142" y="3901335"/>
                <a:ext cx="2233080" cy="107280"/>
              </a:xfrm>
              <a:prstGeom prst="rect">
                <a:avLst/>
              </a:prstGeom>
            </p:spPr>
          </p:pic>
        </mc:Fallback>
      </mc:AlternateContent>
      <p:pic>
        <p:nvPicPr>
          <p:cNvPr id="22" name="Picture 21">
            <a:extLst>
              <a:ext uri="{FF2B5EF4-FFF2-40B4-BE49-F238E27FC236}">
                <a16:creationId xmlns:a16="http://schemas.microsoft.com/office/drawing/2014/main" id="{B79D95C9-9024-412E-8CC2-8C24879DD655}"/>
              </a:ext>
            </a:extLst>
          </p:cNvPr>
          <p:cNvPicPr>
            <a:picLocks noChangeAspect="1"/>
          </p:cNvPicPr>
          <p:nvPr/>
        </p:nvPicPr>
        <p:blipFill>
          <a:blip r:embed="rId13"/>
          <a:stretch>
            <a:fillRect/>
          </a:stretch>
        </p:blipFill>
        <p:spPr>
          <a:xfrm>
            <a:off x="3950393" y="3501400"/>
            <a:ext cx="1182901" cy="2557067"/>
          </a:xfrm>
          <a:prstGeom prst="rect">
            <a:avLst/>
          </a:prstGeom>
        </p:spPr>
      </p:pic>
      <p:grpSp>
        <p:nvGrpSpPr>
          <p:cNvPr id="27" name="Group 26">
            <a:extLst>
              <a:ext uri="{FF2B5EF4-FFF2-40B4-BE49-F238E27FC236}">
                <a16:creationId xmlns:a16="http://schemas.microsoft.com/office/drawing/2014/main" id="{F4DFD63E-8962-4263-8B94-5028C436C6E5}"/>
              </a:ext>
            </a:extLst>
          </p:cNvPr>
          <p:cNvGrpSpPr/>
          <p:nvPr/>
        </p:nvGrpSpPr>
        <p:grpSpPr>
          <a:xfrm>
            <a:off x="3891936" y="3523484"/>
            <a:ext cx="194040" cy="1281240"/>
            <a:chOff x="3891936" y="3523484"/>
            <a:chExt cx="194040" cy="1281240"/>
          </a:xfrm>
        </p:grpSpPr>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D321D463-81EE-413C-9580-C00072940051}"/>
                    </a:ext>
                  </a:extLst>
                </p14:cNvPr>
                <p14:cNvContentPartPr/>
                <p14:nvPr/>
              </p14:nvContentPartPr>
              <p14:xfrm>
                <a:off x="3891936" y="3523484"/>
                <a:ext cx="158400" cy="1281240"/>
              </p14:xfrm>
            </p:contentPart>
          </mc:Choice>
          <mc:Fallback xmlns="">
            <p:pic>
              <p:nvPicPr>
                <p:cNvPr id="25" name="Ink 24">
                  <a:extLst>
                    <a:ext uri="{FF2B5EF4-FFF2-40B4-BE49-F238E27FC236}">
                      <a16:creationId xmlns:a16="http://schemas.microsoft.com/office/drawing/2014/main" id="{D321D463-81EE-413C-9580-C00072940051}"/>
                    </a:ext>
                  </a:extLst>
                </p:cNvPr>
                <p:cNvPicPr/>
                <p:nvPr/>
              </p:nvPicPr>
              <p:blipFill>
                <a:blip r:embed="rId15"/>
                <a:stretch>
                  <a:fillRect/>
                </a:stretch>
              </p:blipFill>
              <p:spPr>
                <a:xfrm>
                  <a:off x="3882936" y="3514844"/>
                  <a:ext cx="176040" cy="1298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74D000C0-18EA-49DE-A2A0-B3A815FD0616}"/>
                    </a:ext>
                  </a:extLst>
                </p14:cNvPr>
                <p14:cNvContentPartPr/>
                <p14:nvPr/>
              </p14:nvContentPartPr>
              <p14:xfrm>
                <a:off x="3968256" y="4681604"/>
                <a:ext cx="117720" cy="104040"/>
              </p14:xfrm>
            </p:contentPart>
          </mc:Choice>
          <mc:Fallback xmlns="">
            <p:pic>
              <p:nvPicPr>
                <p:cNvPr id="26" name="Ink 25">
                  <a:extLst>
                    <a:ext uri="{FF2B5EF4-FFF2-40B4-BE49-F238E27FC236}">
                      <a16:creationId xmlns:a16="http://schemas.microsoft.com/office/drawing/2014/main" id="{74D000C0-18EA-49DE-A2A0-B3A815FD0616}"/>
                    </a:ext>
                  </a:extLst>
                </p:cNvPr>
                <p:cNvPicPr/>
                <p:nvPr/>
              </p:nvPicPr>
              <p:blipFill>
                <a:blip r:embed="rId17"/>
                <a:stretch>
                  <a:fillRect/>
                </a:stretch>
              </p:blipFill>
              <p:spPr>
                <a:xfrm>
                  <a:off x="3959256" y="4672604"/>
                  <a:ext cx="135360" cy="12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B9F25C21-9657-4698-9635-0ECC33A2C88C}"/>
                  </a:ext>
                </a:extLst>
              </p14:cNvPr>
              <p14:cNvContentPartPr/>
              <p14:nvPr/>
            </p14:nvContentPartPr>
            <p14:xfrm>
              <a:off x="4195776" y="3657044"/>
              <a:ext cx="75600" cy="4320"/>
            </p14:xfrm>
          </p:contentPart>
        </mc:Choice>
        <mc:Fallback xmlns="">
          <p:pic>
            <p:nvPicPr>
              <p:cNvPr id="28" name="Ink 27">
                <a:extLst>
                  <a:ext uri="{FF2B5EF4-FFF2-40B4-BE49-F238E27FC236}">
                    <a16:creationId xmlns:a16="http://schemas.microsoft.com/office/drawing/2014/main" id="{B9F25C21-9657-4698-9635-0ECC33A2C88C}"/>
                  </a:ext>
                </a:extLst>
              </p:cNvPr>
              <p:cNvPicPr/>
              <p:nvPr/>
            </p:nvPicPr>
            <p:blipFill>
              <a:blip r:embed="rId19"/>
              <a:stretch>
                <a:fillRect/>
              </a:stretch>
            </p:blipFill>
            <p:spPr>
              <a:xfrm>
                <a:off x="4178136" y="3621044"/>
                <a:ext cx="1112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00A54A8C-7A35-4DDE-A988-BDFC0E70F4AF}"/>
                  </a:ext>
                </a:extLst>
              </p14:cNvPr>
              <p14:cNvContentPartPr/>
              <p14:nvPr/>
            </p14:nvContentPartPr>
            <p14:xfrm>
              <a:off x="4416456" y="3646244"/>
              <a:ext cx="173520" cy="18720"/>
            </p14:xfrm>
          </p:contentPart>
        </mc:Choice>
        <mc:Fallback xmlns="">
          <p:pic>
            <p:nvPicPr>
              <p:cNvPr id="29" name="Ink 28">
                <a:extLst>
                  <a:ext uri="{FF2B5EF4-FFF2-40B4-BE49-F238E27FC236}">
                    <a16:creationId xmlns:a16="http://schemas.microsoft.com/office/drawing/2014/main" id="{00A54A8C-7A35-4DDE-A988-BDFC0E70F4AF}"/>
                  </a:ext>
                </a:extLst>
              </p:cNvPr>
              <p:cNvPicPr/>
              <p:nvPr/>
            </p:nvPicPr>
            <p:blipFill>
              <a:blip r:embed="rId21"/>
              <a:stretch>
                <a:fillRect/>
              </a:stretch>
            </p:blipFill>
            <p:spPr>
              <a:xfrm>
                <a:off x="4398456" y="3610604"/>
                <a:ext cx="2091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4F461434-FA36-4029-BF3E-6908173A9034}"/>
                  </a:ext>
                </a:extLst>
              </p14:cNvPr>
              <p14:cNvContentPartPr/>
              <p14:nvPr/>
            </p14:nvContentPartPr>
            <p14:xfrm>
              <a:off x="4697976" y="3663164"/>
              <a:ext cx="197280" cy="9360"/>
            </p14:xfrm>
          </p:contentPart>
        </mc:Choice>
        <mc:Fallback xmlns="">
          <p:pic>
            <p:nvPicPr>
              <p:cNvPr id="30" name="Ink 29">
                <a:extLst>
                  <a:ext uri="{FF2B5EF4-FFF2-40B4-BE49-F238E27FC236}">
                    <a16:creationId xmlns:a16="http://schemas.microsoft.com/office/drawing/2014/main" id="{4F461434-FA36-4029-BF3E-6908173A9034}"/>
                  </a:ext>
                </a:extLst>
              </p:cNvPr>
              <p:cNvPicPr/>
              <p:nvPr/>
            </p:nvPicPr>
            <p:blipFill>
              <a:blip r:embed="rId23"/>
              <a:stretch>
                <a:fillRect/>
              </a:stretch>
            </p:blipFill>
            <p:spPr>
              <a:xfrm>
                <a:off x="4680336" y="3627164"/>
                <a:ext cx="23292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F8DF7997-90A1-460E-A96F-E9B66DF485D8}"/>
                  </a:ext>
                </a:extLst>
              </p14:cNvPr>
              <p14:cNvContentPartPr/>
              <p14:nvPr/>
            </p14:nvContentPartPr>
            <p14:xfrm>
              <a:off x="4141776" y="3848924"/>
              <a:ext cx="209520" cy="5040"/>
            </p14:xfrm>
          </p:contentPart>
        </mc:Choice>
        <mc:Fallback xmlns="">
          <p:pic>
            <p:nvPicPr>
              <p:cNvPr id="31" name="Ink 30">
                <a:extLst>
                  <a:ext uri="{FF2B5EF4-FFF2-40B4-BE49-F238E27FC236}">
                    <a16:creationId xmlns:a16="http://schemas.microsoft.com/office/drawing/2014/main" id="{F8DF7997-90A1-460E-A96F-E9B66DF485D8}"/>
                  </a:ext>
                </a:extLst>
              </p:cNvPr>
              <p:cNvPicPr/>
              <p:nvPr/>
            </p:nvPicPr>
            <p:blipFill>
              <a:blip r:embed="rId25"/>
              <a:stretch>
                <a:fillRect/>
              </a:stretch>
            </p:blipFill>
            <p:spPr>
              <a:xfrm>
                <a:off x="4123776" y="3812924"/>
                <a:ext cx="245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5756D7C6-F73A-4CEE-88E7-B5B886829970}"/>
                  </a:ext>
                </a:extLst>
              </p14:cNvPr>
              <p14:cNvContentPartPr/>
              <p14:nvPr/>
            </p14:nvContentPartPr>
            <p14:xfrm>
              <a:off x="4734336" y="4054844"/>
              <a:ext cx="146520" cy="8640"/>
            </p14:xfrm>
          </p:contentPart>
        </mc:Choice>
        <mc:Fallback xmlns="">
          <p:pic>
            <p:nvPicPr>
              <p:cNvPr id="32" name="Ink 31">
                <a:extLst>
                  <a:ext uri="{FF2B5EF4-FFF2-40B4-BE49-F238E27FC236}">
                    <a16:creationId xmlns:a16="http://schemas.microsoft.com/office/drawing/2014/main" id="{5756D7C6-F73A-4CEE-88E7-B5B886829970}"/>
                  </a:ext>
                </a:extLst>
              </p:cNvPr>
              <p:cNvPicPr/>
              <p:nvPr/>
            </p:nvPicPr>
            <p:blipFill>
              <a:blip r:embed="rId27"/>
              <a:stretch>
                <a:fillRect/>
              </a:stretch>
            </p:blipFill>
            <p:spPr>
              <a:xfrm>
                <a:off x="4716696" y="4019204"/>
                <a:ext cx="182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Ink 32">
                <a:extLst>
                  <a:ext uri="{FF2B5EF4-FFF2-40B4-BE49-F238E27FC236}">
                    <a16:creationId xmlns:a16="http://schemas.microsoft.com/office/drawing/2014/main" id="{953C0EB4-B1DF-4B57-8A1F-FA424F1918AC}"/>
                  </a:ext>
                </a:extLst>
              </p14:cNvPr>
              <p14:cNvContentPartPr/>
              <p14:nvPr/>
            </p14:nvContentPartPr>
            <p14:xfrm>
              <a:off x="4459656" y="4824524"/>
              <a:ext cx="36360" cy="7200"/>
            </p14:xfrm>
          </p:contentPart>
        </mc:Choice>
        <mc:Fallback xmlns="">
          <p:pic>
            <p:nvPicPr>
              <p:cNvPr id="33" name="Ink 32">
                <a:extLst>
                  <a:ext uri="{FF2B5EF4-FFF2-40B4-BE49-F238E27FC236}">
                    <a16:creationId xmlns:a16="http://schemas.microsoft.com/office/drawing/2014/main" id="{953C0EB4-B1DF-4B57-8A1F-FA424F1918AC}"/>
                  </a:ext>
                </a:extLst>
              </p:cNvPr>
              <p:cNvPicPr/>
              <p:nvPr/>
            </p:nvPicPr>
            <p:blipFill>
              <a:blip r:embed="rId29"/>
              <a:stretch>
                <a:fillRect/>
              </a:stretch>
            </p:blipFill>
            <p:spPr>
              <a:xfrm>
                <a:off x="4441656" y="4788884"/>
                <a:ext cx="72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0CFD92B7-C72C-492C-934D-0B7EB95FAC1C}"/>
                  </a:ext>
                </a:extLst>
              </p14:cNvPr>
              <p14:cNvContentPartPr/>
              <p14:nvPr/>
            </p14:nvContentPartPr>
            <p14:xfrm>
              <a:off x="4676736" y="4834244"/>
              <a:ext cx="110520" cy="12600"/>
            </p14:xfrm>
          </p:contentPart>
        </mc:Choice>
        <mc:Fallback xmlns="">
          <p:pic>
            <p:nvPicPr>
              <p:cNvPr id="34" name="Ink 33">
                <a:extLst>
                  <a:ext uri="{FF2B5EF4-FFF2-40B4-BE49-F238E27FC236}">
                    <a16:creationId xmlns:a16="http://schemas.microsoft.com/office/drawing/2014/main" id="{0CFD92B7-C72C-492C-934D-0B7EB95FAC1C}"/>
                  </a:ext>
                </a:extLst>
              </p:cNvPr>
              <p:cNvPicPr/>
              <p:nvPr/>
            </p:nvPicPr>
            <p:blipFill>
              <a:blip r:embed="rId31"/>
              <a:stretch>
                <a:fillRect/>
              </a:stretch>
            </p:blipFill>
            <p:spPr>
              <a:xfrm>
                <a:off x="4658736" y="4798244"/>
                <a:ext cx="146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7" name="Ink 36">
                <a:extLst>
                  <a:ext uri="{FF2B5EF4-FFF2-40B4-BE49-F238E27FC236}">
                    <a16:creationId xmlns:a16="http://schemas.microsoft.com/office/drawing/2014/main" id="{88B61CF1-F0CB-41E0-AB73-2FEF5FBD0BDE}"/>
                  </a:ext>
                </a:extLst>
              </p14:cNvPr>
              <p14:cNvContentPartPr/>
              <p14:nvPr/>
            </p14:nvContentPartPr>
            <p14:xfrm>
              <a:off x="4423296" y="4944044"/>
              <a:ext cx="140760" cy="15120"/>
            </p14:xfrm>
          </p:contentPart>
        </mc:Choice>
        <mc:Fallback xmlns="">
          <p:pic>
            <p:nvPicPr>
              <p:cNvPr id="37" name="Ink 36">
                <a:extLst>
                  <a:ext uri="{FF2B5EF4-FFF2-40B4-BE49-F238E27FC236}">
                    <a16:creationId xmlns:a16="http://schemas.microsoft.com/office/drawing/2014/main" id="{88B61CF1-F0CB-41E0-AB73-2FEF5FBD0BDE}"/>
                  </a:ext>
                </a:extLst>
              </p:cNvPr>
              <p:cNvPicPr/>
              <p:nvPr/>
            </p:nvPicPr>
            <p:blipFill>
              <a:blip r:embed="rId33"/>
              <a:stretch>
                <a:fillRect/>
              </a:stretch>
            </p:blipFill>
            <p:spPr>
              <a:xfrm>
                <a:off x="4405656" y="4908044"/>
                <a:ext cx="176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8" name="Ink 37">
                <a:extLst>
                  <a:ext uri="{FF2B5EF4-FFF2-40B4-BE49-F238E27FC236}">
                    <a16:creationId xmlns:a16="http://schemas.microsoft.com/office/drawing/2014/main" id="{B6F0FFBE-9979-4B0D-90F5-DCB6916CCA02}"/>
                  </a:ext>
                </a:extLst>
              </p14:cNvPr>
              <p14:cNvContentPartPr/>
              <p14:nvPr/>
            </p14:nvContentPartPr>
            <p14:xfrm>
              <a:off x="4730736" y="4960604"/>
              <a:ext cx="124200" cy="1800"/>
            </p14:xfrm>
          </p:contentPart>
        </mc:Choice>
        <mc:Fallback xmlns="">
          <p:pic>
            <p:nvPicPr>
              <p:cNvPr id="38" name="Ink 37">
                <a:extLst>
                  <a:ext uri="{FF2B5EF4-FFF2-40B4-BE49-F238E27FC236}">
                    <a16:creationId xmlns:a16="http://schemas.microsoft.com/office/drawing/2014/main" id="{B6F0FFBE-9979-4B0D-90F5-DCB6916CCA02}"/>
                  </a:ext>
                </a:extLst>
              </p:cNvPr>
              <p:cNvPicPr/>
              <p:nvPr/>
            </p:nvPicPr>
            <p:blipFill>
              <a:blip r:embed="rId35"/>
              <a:stretch>
                <a:fillRect/>
              </a:stretch>
            </p:blipFill>
            <p:spPr>
              <a:xfrm>
                <a:off x="4712736" y="4924964"/>
                <a:ext cx="159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0" name="Ink 39">
                <a:extLst>
                  <a:ext uri="{FF2B5EF4-FFF2-40B4-BE49-F238E27FC236}">
                    <a16:creationId xmlns:a16="http://schemas.microsoft.com/office/drawing/2014/main" id="{58A12E33-786D-445B-BC40-E7DE16929A3A}"/>
                  </a:ext>
                </a:extLst>
              </p14:cNvPr>
              <p14:cNvContentPartPr/>
              <p14:nvPr/>
            </p14:nvContentPartPr>
            <p14:xfrm>
              <a:off x="4420056" y="5059244"/>
              <a:ext cx="81000" cy="2880"/>
            </p14:xfrm>
          </p:contentPart>
        </mc:Choice>
        <mc:Fallback xmlns="">
          <p:pic>
            <p:nvPicPr>
              <p:cNvPr id="40" name="Ink 39">
                <a:extLst>
                  <a:ext uri="{FF2B5EF4-FFF2-40B4-BE49-F238E27FC236}">
                    <a16:creationId xmlns:a16="http://schemas.microsoft.com/office/drawing/2014/main" id="{58A12E33-786D-445B-BC40-E7DE16929A3A}"/>
                  </a:ext>
                </a:extLst>
              </p:cNvPr>
              <p:cNvPicPr/>
              <p:nvPr/>
            </p:nvPicPr>
            <p:blipFill>
              <a:blip r:embed="rId37"/>
              <a:stretch>
                <a:fillRect/>
              </a:stretch>
            </p:blipFill>
            <p:spPr>
              <a:xfrm>
                <a:off x="4402056" y="5023244"/>
                <a:ext cx="1166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3" name="Ink 52">
                <a:extLst>
                  <a:ext uri="{FF2B5EF4-FFF2-40B4-BE49-F238E27FC236}">
                    <a16:creationId xmlns:a16="http://schemas.microsoft.com/office/drawing/2014/main" id="{83F2384A-9385-428C-98CB-D919971392C9}"/>
                  </a:ext>
                </a:extLst>
              </p14:cNvPr>
              <p14:cNvContentPartPr/>
              <p14:nvPr/>
            </p14:nvContentPartPr>
            <p14:xfrm>
              <a:off x="2095896" y="5681324"/>
              <a:ext cx="303480" cy="3960"/>
            </p14:xfrm>
          </p:contentPart>
        </mc:Choice>
        <mc:Fallback xmlns="">
          <p:pic>
            <p:nvPicPr>
              <p:cNvPr id="53" name="Ink 52">
                <a:extLst>
                  <a:ext uri="{FF2B5EF4-FFF2-40B4-BE49-F238E27FC236}">
                    <a16:creationId xmlns:a16="http://schemas.microsoft.com/office/drawing/2014/main" id="{83F2384A-9385-428C-98CB-D919971392C9}"/>
                  </a:ext>
                </a:extLst>
              </p:cNvPr>
              <p:cNvPicPr/>
              <p:nvPr/>
            </p:nvPicPr>
            <p:blipFill>
              <a:blip r:embed="rId39"/>
              <a:stretch>
                <a:fillRect/>
              </a:stretch>
            </p:blipFill>
            <p:spPr>
              <a:xfrm>
                <a:off x="2078256" y="5645324"/>
                <a:ext cx="3391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Ink 54">
                <a:extLst>
                  <a:ext uri="{FF2B5EF4-FFF2-40B4-BE49-F238E27FC236}">
                    <a16:creationId xmlns:a16="http://schemas.microsoft.com/office/drawing/2014/main" id="{021A6EB4-E7AE-472E-83C6-7A6CB5924B61}"/>
                  </a:ext>
                </a:extLst>
              </p14:cNvPr>
              <p14:cNvContentPartPr/>
              <p14:nvPr/>
            </p14:nvContentPartPr>
            <p14:xfrm>
              <a:off x="2562096" y="5673044"/>
              <a:ext cx="285840" cy="9000"/>
            </p14:xfrm>
          </p:contentPart>
        </mc:Choice>
        <mc:Fallback xmlns="">
          <p:pic>
            <p:nvPicPr>
              <p:cNvPr id="55" name="Ink 54">
                <a:extLst>
                  <a:ext uri="{FF2B5EF4-FFF2-40B4-BE49-F238E27FC236}">
                    <a16:creationId xmlns:a16="http://schemas.microsoft.com/office/drawing/2014/main" id="{021A6EB4-E7AE-472E-83C6-7A6CB5924B61}"/>
                  </a:ext>
                </a:extLst>
              </p:cNvPr>
              <p:cNvPicPr/>
              <p:nvPr/>
            </p:nvPicPr>
            <p:blipFill>
              <a:blip r:embed="rId41"/>
              <a:stretch>
                <a:fillRect/>
              </a:stretch>
            </p:blipFill>
            <p:spPr>
              <a:xfrm>
                <a:off x="2544456" y="5637044"/>
                <a:ext cx="32148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Ink 55">
                <a:extLst>
                  <a:ext uri="{FF2B5EF4-FFF2-40B4-BE49-F238E27FC236}">
                    <a16:creationId xmlns:a16="http://schemas.microsoft.com/office/drawing/2014/main" id="{2029FA27-0D90-4D3D-975F-33ADDE0CAA76}"/>
                  </a:ext>
                </a:extLst>
              </p14:cNvPr>
              <p14:cNvContentPartPr/>
              <p14:nvPr/>
            </p14:nvContentPartPr>
            <p14:xfrm>
              <a:off x="3017496" y="5684204"/>
              <a:ext cx="307080" cy="12960"/>
            </p14:xfrm>
          </p:contentPart>
        </mc:Choice>
        <mc:Fallback xmlns="">
          <p:pic>
            <p:nvPicPr>
              <p:cNvPr id="56" name="Ink 55">
                <a:extLst>
                  <a:ext uri="{FF2B5EF4-FFF2-40B4-BE49-F238E27FC236}">
                    <a16:creationId xmlns:a16="http://schemas.microsoft.com/office/drawing/2014/main" id="{2029FA27-0D90-4D3D-975F-33ADDE0CAA76}"/>
                  </a:ext>
                </a:extLst>
              </p:cNvPr>
              <p:cNvPicPr/>
              <p:nvPr/>
            </p:nvPicPr>
            <p:blipFill>
              <a:blip r:embed="rId43"/>
              <a:stretch>
                <a:fillRect/>
              </a:stretch>
            </p:blipFill>
            <p:spPr>
              <a:xfrm>
                <a:off x="2999856" y="5648564"/>
                <a:ext cx="3427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Ink 58">
                <a:extLst>
                  <a:ext uri="{FF2B5EF4-FFF2-40B4-BE49-F238E27FC236}">
                    <a16:creationId xmlns:a16="http://schemas.microsoft.com/office/drawing/2014/main" id="{5647E481-BC2C-47BA-87AD-E51696D78739}"/>
                  </a:ext>
                </a:extLst>
              </p14:cNvPr>
              <p14:cNvContentPartPr/>
              <p14:nvPr/>
            </p14:nvContentPartPr>
            <p14:xfrm>
              <a:off x="2092296" y="5818484"/>
              <a:ext cx="303840" cy="4680"/>
            </p14:xfrm>
          </p:contentPart>
        </mc:Choice>
        <mc:Fallback xmlns="">
          <p:pic>
            <p:nvPicPr>
              <p:cNvPr id="59" name="Ink 58">
                <a:extLst>
                  <a:ext uri="{FF2B5EF4-FFF2-40B4-BE49-F238E27FC236}">
                    <a16:creationId xmlns:a16="http://schemas.microsoft.com/office/drawing/2014/main" id="{5647E481-BC2C-47BA-87AD-E51696D78739}"/>
                  </a:ext>
                </a:extLst>
              </p:cNvPr>
              <p:cNvPicPr/>
              <p:nvPr/>
            </p:nvPicPr>
            <p:blipFill>
              <a:blip r:embed="rId45"/>
              <a:stretch>
                <a:fillRect/>
              </a:stretch>
            </p:blipFill>
            <p:spPr>
              <a:xfrm>
                <a:off x="2074296" y="5782844"/>
                <a:ext cx="33948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1" name="Ink 60">
                <a:extLst>
                  <a:ext uri="{FF2B5EF4-FFF2-40B4-BE49-F238E27FC236}">
                    <a16:creationId xmlns:a16="http://schemas.microsoft.com/office/drawing/2014/main" id="{E7786E76-458C-44C8-92E9-0EA9990BB71E}"/>
                  </a:ext>
                </a:extLst>
              </p14:cNvPr>
              <p14:cNvContentPartPr/>
              <p14:nvPr/>
            </p14:nvContentPartPr>
            <p14:xfrm>
              <a:off x="3010296" y="5959244"/>
              <a:ext cx="307080" cy="15120"/>
            </p14:xfrm>
          </p:contentPart>
        </mc:Choice>
        <mc:Fallback xmlns="">
          <p:pic>
            <p:nvPicPr>
              <p:cNvPr id="61" name="Ink 60">
                <a:extLst>
                  <a:ext uri="{FF2B5EF4-FFF2-40B4-BE49-F238E27FC236}">
                    <a16:creationId xmlns:a16="http://schemas.microsoft.com/office/drawing/2014/main" id="{E7786E76-458C-44C8-92E9-0EA9990BB71E}"/>
                  </a:ext>
                </a:extLst>
              </p:cNvPr>
              <p:cNvPicPr/>
              <p:nvPr/>
            </p:nvPicPr>
            <p:blipFill>
              <a:blip r:embed="rId47"/>
              <a:stretch>
                <a:fillRect/>
              </a:stretch>
            </p:blipFill>
            <p:spPr>
              <a:xfrm>
                <a:off x="2992656" y="5923244"/>
                <a:ext cx="3427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Ink 72">
                <a:extLst>
                  <a:ext uri="{FF2B5EF4-FFF2-40B4-BE49-F238E27FC236}">
                    <a16:creationId xmlns:a16="http://schemas.microsoft.com/office/drawing/2014/main" id="{1C82C03F-12E0-4408-833B-7005C6B1D3B1}"/>
                  </a:ext>
                </a:extLst>
              </p14:cNvPr>
              <p14:cNvContentPartPr/>
              <p14:nvPr/>
            </p14:nvContentPartPr>
            <p14:xfrm>
              <a:off x="3722694" y="4603243"/>
              <a:ext cx="84240" cy="152640"/>
            </p14:xfrm>
          </p:contentPart>
        </mc:Choice>
        <mc:Fallback xmlns="">
          <p:pic>
            <p:nvPicPr>
              <p:cNvPr id="73" name="Ink 72">
                <a:extLst>
                  <a:ext uri="{FF2B5EF4-FFF2-40B4-BE49-F238E27FC236}">
                    <a16:creationId xmlns:a16="http://schemas.microsoft.com/office/drawing/2014/main" id="{1C82C03F-12E0-4408-833B-7005C6B1D3B1}"/>
                  </a:ext>
                </a:extLst>
              </p:cNvPr>
              <p:cNvPicPr/>
              <p:nvPr/>
            </p:nvPicPr>
            <p:blipFill>
              <a:blip r:embed="rId49"/>
              <a:stretch>
                <a:fillRect/>
              </a:stretch>
            </p:blipFill>
            <p:spPr>
              <a:xfrm>
                <a:off x="3718374" y="4598923"/>
                <a:ext cx="92880" cy="161280"/>
              </a:xfrm>
              <a:prstGeom prst="rect">
                <a:avLst/>
              </a:prstGeom>
            </p:spPr>
          </p:pic>
        </mc:Fallback>
      </mc:AlternateContent>
      <p:grpSp>
        <p:nvGrpSpPr>
          <p:cNvPr id="78" name="Group 77">
            <a:extLst>
              <a:ext uri="{FF2B5EF4-FFF2-40B4-BE49-F238E27FC236}">
                <a16:creationId xmlns:a16="http://schemas.microsoft.com/office/drawing/2014/main" id="{C68D0BA4-EC9A-4A8E-A52F-E69CBD04A2F4}"/>
              </a:ext>
            </a:extLst>
          </p:cNvPr>
          <p:cNvGrpSpPr/>
          <p:nvPr/>
        </p:nvGrpSpPr>
        <p:grpSpPr>
          <a:xfrm>
            <a:off x="3250014" y="4586683"/>
            <a:ext cx="560160" cy="115920"/>
            <a:chOff x="3250014" y="4586683"/>
            <a:chExt cx="560160" cy="115920"/>
          </a:xfrm>
        </p:grpSpPr>
        <mc:AlternateContent xmlns:mc="http://schemas.openxmlformats.org/markup-compatibility/2006" xmlns:p14="http://schemas.microsoft.com/office/powerpoint/2010/main">
          <mc:Choice Requires="p14">
            <p:contentPart p14:bwMode="auto" r:id="rId50">
              <p14:nvContentPartPr>
                <p14:cNvPr id="72" name="Ink 71">
                  <a:extLst>
                    <a:ext uri="{FF2B5EF4-FFF2-40B4-BE49-F238E27FC236}">
                      <a16:creationId xmlns:a16="http://schemas.microsoft.com/office/drawing/2014/main" id="{C03C8C9A-6834-427E-8593-EF846CC463CD}"/>
                    </a:ext>
                  </a:extLst>
                </p14:cNvPr>
                <p14:cNvContentPartPr/>
                <p14:nvPr/>
              </p14:nvContentPartPr>
              <p14:xfrm>
                <a:off x="3250014" y="4586683"/>
                <a:ext cx="560160" cy="22680"/>
              </p14:xfrm>
            </p:contentPart>
          </mc:Choice>
          <mc:Fallback xmlns="">
            <p:pic>
              <p:nvPicPr>
                <p:cNvPr id="72" name="Ink 71">
                  <a:extLst>
                    <a:ext uri="{FF2B5EF4-FFF2-40B4-BE49-F238E27FC236}">
                      <a16:creationId xmlns:a16="http://schemas.microsoft.com/office/drawing/2014/main" id="{C03C8C9A-6834-427E-8593-EF846CC463CD}"/>
                    </a:ext>
                  </a:extLst>
                </p:cNvPr>
                <p:cNvPicPr/>
                <p:nvPr/>
              </p:nvPicPr>
              <p:blipFill>
                <a:blip r:embed="rId51"/>
                <a:stretch>
                  <a:fillRect/>
                </a:stretch>
              </p:blipFill>
              <p:spPr>
                <a:xfrm>
                  <a:off x="3245694" y="4582363"/>
                  <a:ext cx="568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4" name="Ink 73">
                  <a:extLst>
                    <a:ext uri="{FF2B5EF4-FFF2-40B4-BE49-F238E27FC236}">
                      <a16:creationId xmlns:a16="http://schemas.microsoft.com/office/drawing/2014/main" id="{A0706B74-E242-45BE-A267-80B34E3C84BF}"/>
                    </a:ext>
                  </a:extLst>
                </p14:cNvPr>
                <p14:cNvContentPartPr/>
                <p14:nvPr/>
              </p14:nvContentPartPr>
              <p14:xfrm>
                <a:off x="3265494" y="4603243"/>
                <a:ext cx="15840" cy="99360"/>
              </p14:xfrm>
            </p:contentPart>
          </mc:Choice>
          <mc:Fallback xmlns="">
            <p:pic>
              <p:nvPicPr>
                <p:cNvPr id="74" name="Ink 73">
                  <a:extLst>
                    <a:ext uri="{FF2B5EF4-FFF2-40B4-BE49-F238E27FC236}">
                      <a16:creationId xmlns:a16="http://schemas.microsoft.com/office/drawing/2014/main" id="{A0706B74-E242-45BE-A267-80B34E3C84BF}"/>
                    </a:ext>
                  </a:extLst>
                </p:cNvPr>
                <p:cNvPicPr/>
                <p:nvPr/>
              </p:nvPicPr>
              <p:blipFill>
                <a:blip r:embed="rId53"/>
                <a:stretch>
                  <a:fillRect/>
                </a:stretch>
              </p:blipFill>
              <p:spPr>
                <a:xfrm>
                  <a:off x="3261174" y="4598923"/>
                  <a:ext cx="24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 name="Ink 74">
                  <a:extLst>
                    <a:ext uri="{FF2B5EF4-FFF2-40B4-BE49-F238E27FC236}">
                      <a16:creationId xmlns:a16="http://schemas.microsoft.com/office/drawing/2014/main" id="{F7F51819-6DE7-4899-B4D9-3C9B9CA07BE9}"/>
                    </a:ext>
                  </a:extLst>
                </p14:cNvPr>
                <p14:cNvContentPartPr/>
                <p14:nvPr/>
              </p14:nvContentPartPr>
              <p14:xfrm>
                <a:off x="3311214" y="4601443"/>
                <a:ext cx="19080" cy="8640"/>
              </p14:xfrm>
            </p:contentPart>
          </mc:Choice>
          <mc:Fallback xmlns="">
            <p:pic>
              <p:nvPicPr>
                <p:cNvPr id="75" name="Ink 74">
                  <a:extLst>
                    <a:ext uri="{FF2B5EF4-FFF2-40B4-BE49-F238E27FC236}">
                      <a16:creationId xmlns:a16="http://schemas.microsoft.com/office/drawing/2014/main" id="{F7F51819-6DE7-4899-B4D9-3C9B9CA07BE9}"/>
                    </a:ext>
                  </a:extLst>
                </p:cNvPr>
                <p:cNvPicPr/>
                <p:nvPr/>
              </p:nvPicPr>
              <p:blipFill>
                <a:blip r:embed="rId55"/>
                <a:stretch>
                  <a:fillRect/>
                </a:stretch>
              </p:blipFill>
              <p:spPr>
                <a:xfrm>
                  <a:off x="3306894" y="4597123"/>
                  <a:ext cx="27720" cy="1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76" name="Ink 75">
                <a:extLst>
                  <a:ext uri="{FF2B5EF4-FFF2-40B4-BE49-F238E27FC236}">
                    <a16:creationId xmlns:a16="http://schemas.microsoft.com/office/drawing/2014/main" id="{1D65F05F-C07A-441B-8858-10C923C458F5}"/>
                  </a:ext>
                </a:extLst>
              </p14:cNvPr>
              <p14:cNvContentPartPr/>
              <p14:nvPr/>
            </p14:nvContentPartPr>
            <p14:xfrm>
              <a:off x="3265494" y="4660123"/>
              <a:ext cx="537480" cy="97920"/>
            </p14:xfrm>
          </p:contentPart>
        </mc:Choice>
        <mc:Fallback xmlns="">
          <p:pic>
            <p:nvPicPr>
              <p:cNvPr id="76" name="Ink 75">
                <a:extLst>
                  <a:ext uri="{FF2B5EF4-FFF2-40B4-BE49-F238E27FC236}">
                    <a16:creationId xmlns:a16="http://schemas.microsoft.com/office/drawing/2014/main" id="{1D65F05F-C07A-441B-8858-10C923C458F5}"/>
                  </a:ext>
                </a:extLst>
              </p:cNvPr>
              <p:cNvPicPr/>
              <p:nvPr/>
            </p:nvPicPr>
            <p:blipFill>
              <a:blip r:embed="rId57"/>
              <a:stretch>
                <a:fillRect/>
              </a:stretch>
            </p:blipFill>
            <p:spPr>
              <a:xfrm>
                <a:off x="3261174" y="4655803"/>
                <a:ext cx="5461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9" name="Ink 78">
                <a:extLst>
                  <a:ext uri="{FF2B5EF4-FFF2-40B4-BE49-F238E27FC236}">
                    <a16:creationId xmlns:a16="http://schemas.microsoft.com/office/drawing/2014/main" id="{941DD22C-4E17-4276-9028-6E8F43C0E75F}"/>
                  </a:ext>
                </a:extLst>
              </p14:cNvPr>
              <p14:cNvContentPartPr/>
              <p14:nvPr/>
            </p14:nvContentPartPr>
            <p14:xfrm>
              <a:off x="2011254" y="5286433"/>
              <a:ext cx="475560" cy="149400"/>
            </p14:xfrm>
          </p:contentPart>
        </mc:Choice>
        <mc:Fallback xmlns="">
          <p:pic>
            <p:nvPicPr>
              <p:cNvPr id="79" name="Ink 78">
                <a:extLst>
                  <a:ext uri="{FF2B5EF4-FFF2-40B4-BE49-F238E27FC236}">
                    <a16:creationId xmlns:a16="http://schemas.microsoft.com/office/drawing/2014/main" id="{941DD22C-4E17-4276-9028-6E8F43C0E75F}"/>
                  </a:ext>
                </a:extLst>
              </p:cNvPr>
              <p:cNvPicPr/>
              <p:nvPr/>
            </p:nvPicPr>
            <p:blipFill>
              <a:blip r:embed="rId59"/>
              <a:stretch>
                <a:fillRect/>
              </a:stretch>
            </p:blipFill>
            <p:spPr>
              <a:xfrm>
                <a:off x="2006934" y="5282113"/>
                <a:ext cx="484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0" name="Ink 79">
                <a:extLst>
                  <a:ext uri="{FF2B5EF4-FFF2-40B4-BE49-F238E27FC236}">
                    <a16:creationId xmlns:a16="http://schemas.microsoft.com/office/drawing/2014/main" id="{A4D72A0B-ACD4-46E5-8361-ECA2308FBB9D}"/>
                  </a:ext>
                </a:extLst>
              </p14:cNvPr>
              <p14:cNvContentPartPr/>
              <p14:nvPr/>
            </p14:nvContentPartPr>
            <p14:xfrm>
              <a:off x="2001174" y="5282113"/>
              <a:ext cx="467280" cy="19800"/>
            </p14:xfrm>
          </p:contentPart>
        </mc:Choice>
        <mc:Fallback xmlns="">
          <p:pic>
            <p:nvPicPr>
              <p:cNvPr id="80" name="Ink 79">
                <a:extLst>
                  <a:ext uri="{FF2B5EF4-FFF2-40B4-BE49-F238E27FC236}">
                    <a16:creationId xmlns:a16="http://schemas.microsoft.com/office/drawing/2014/main" id="{A4D72A0B-ACD4-46E5-8361-ECA2308FBB9D}"/>
                  </a:ext>
                </a:extLst>
              </p:cNvPr>
              <p:cNvPicPr/>
              <p:nvPr/>
            </p:nvPicPr>
            <p:blipFill>
              <a:blip r:embed="rId61"/>
              <a:stretch>
                <a:fillRect/>
              </a:stretch>
            </p:blipFill>
            <p:spPr>
              <a:xfrm>
                <a:off x="1996854" y="5277793"/>
                <a:ext cx="475920" cy="28440"/>
              </a:xfrm>
              <a:prstGeom prst="rect">
                <a:avLst/>
              </a:prstGeom>
            </p:spPr>
          </p:pic>
        </mc:Fallback>
      </mc:AlternateContent>
      <p:cxnSp>
        <p:nvCxnSpPr>
          <p:cNvPr id="85" name="Straight Arrow Connector 84">
            <a:extLst>
              <a:ext uri="{FF2B5EF4-FFF2-40B4-BE49-F238E27FC236}">
                <a16:creationId xmlns:a16="http://schemas.microsoft.com/office/drawing/2014/main" id="{F9654B6B-7D23-4192-89C6-DC3686CA2CF2}"/>
              </a:ext>
            </a:extLst>
          </p:cNvPr>
          <p:cNvCxnSpPr>
            <a:cxnSpLocks/>
          </p:cNvCxnSpPr>
          <p:nvPr/>
        </p:nvCxnSpPr>
        <p:spPr>
          <a:xfrm flipH="1">
            <a:off x="1167493" y="4495800"/>
            <a:ext cx="228600" cy="18580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62">
            <p14:nvContentPartPr>
              <p14:cNvPr id="89" name="Ink 88">
                <a:extLst>
                  <a:ext uri="{FF2B5EF4-FFF2-40B4-BE49-F238E27FC236}">
                    <a16:creationId xmlns:a16="http://schemas.microsoft.com/office/drawing/2014/main" id="{1AB56471-33F8-4254-9B15-A2F8D77E2D6F}"/>
                  </a:ext>
                </a:extLst>
              </p14:cNvPr>
              <p14:cNvContentPartPr/>
              <p14:nvPr/>
            </p14:nvContentPartPr>
            <p14:xfrm>
              <a:off x="3306429" y="4674999"/>
              <a:ext cx="457200" cy="11160"/>
            </p14:xfrm>
          </p:contentPart>
        </mc:Choice>
        <mc:Fallback xmlns="">
          <p:pic>
            <p:nvPicPr>
              <p:cNvPr id="89" name="Ink 88">
                <a:extLst>
                  <a:ext uri="{FF2B5EF4-FFF2-40B4-BE49-F238E27FC236}">
                    <a16:creationId xmlns:a16="http://schemas.microsoft.com/office/drawing/2014/main" id="{1AB56471-33F8-4254-9B15-A2F8D77E2D6F}"/>
                  </a:ext>
                </a:extLst>
              </p:cNvPr>
              <p:cNvPicPr/>
              <p:nvPr/>
            </p:nvPicPr>
            <p:blipFill>
              <a:blip r:embed="rId63"/>
              <a:stretch>
                <a:fillRect/>
              </a:stretch>
            </p:blipFill>
            <p:spPr>
              <a:xfrm>
                <a:off x="3288429" y="4639359"/>
                <a:ext cx="49284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90" name="Ink 89">
                <a:extLst>
                  <a:ext uri="{FF2B5EF4-FFF2-40B4-BE49-F238E27FC236}">
                    <a16:creationId xmlns:a16="http://schemas.microsoft.com/office/drawing/2014/main" id="{437C1681-35C2-46D3-A3E1-882CE8B68991}"/>
                  </a:ext>
                </a:extLst>
              </p14:cNvPr>
              <p14:cNvContentPartPr/>
              <p14:nvPr/>
            </p14:nvContentPartPr>
            <p14:xfrm>
              <a:off x="2046429" y="5344599"/>
              <a:ext cx="399960" cy="8640"/>
            </p14:xfrm>
          </p:contentPart>
        </mc:Choice>
        <mc:Fallback xmlns="">
          <p:pic>
            <p:nvPicPr>
              <p:cNvPr id="90" name="Ink 89">
                <a:extLst>
                  <a:ext uri="{FF2B5EF4-FFF2-40B4-BE49-F238E27FC236}">
                    <a16:creationId xmlns:a16="http://schemas.microsoft.com/office/drawing/2014/main" id="{437C1681-35C2-46D3-A3E1-882CE8B68991}"/>
                  </a:ext>
                </a:extLst>
              </p:cNvPr>
              <p:cNvPicPr/>
              <p:nvPr/>
            </p:nvPicPr>
            <p:blipFill>
              <a:blip r:embed="rId65"/>
              <a:stretch>
                <a:fillRect/>
              </a:stretch>
            </p:blipFill>
            <p:spPr>
              <a:xfrm>
                <a:off x="2028429" y="5308959"/>
                <a:ext cx="435600" cy="80280"/>
              </a:xfrm>
              <a:prstGeom prst="rect">
                <a:avLst/>
              </a:prstGeom>
            </p:spPr>
          </p:pic>
        </mc:Fallback>
      </mc:AlternateContent>
      <p:cxnSp>
        <p:nvCxnSpPr>
          <p:cNvPr id="93" name="Straight Arrow Connector 92">
            <a:extLst>
              <a:ext uri="{FF2B5EF4-FFF2-40B4-BE49-F238E27FC236}">
                <a16:creationId xmlns:a16="http://schemas.microsoft.com/office/drawing/2014/main" id="{49749E2C-FFAE-4438-803F-C862237104E5}"/>
              </a:ext>
            </a:extLst>
          </p:cNvPr>
          <p:cNvCxnSpPr/>
          <p:nvPr/>
        </p:nvCxnSpPr>
        <p:spPr>
          <a:xfrm flipH="1">
            <a:off x="2396136" y="5120640"/>
            <a:ext cx="246915" cy="223959"/>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xmlns:p14="http://schemas.microsoft.com/office/powerpoint/2010/main">
        <mc:Choice Requires="p14">
          <p:contentPart p14:bwMode="auto" r:id="rId66">
            <p14:nvContentPartPr>
              <p14:cNvPr id="95" name="Ink 94">
                <a:extLst>
                  <a:ext uri="{FF2B5EF4-FFF2-40B4-BE49-F238E27FC236}">
                    <a16:creationId xmlns:a16="http://schemas.microsoft.com/office/drawing/2014/main" id="{4C649161-8A29-470E-B9D4-00846A994092}"/>
                  </a:ext>
                </a:extLst>
              </p14:cNvPr>
              <p14:cNvContentPartPr/>
              <p14:nvPr/>
            </p14:nvContentPartPr>
            <p14:xfrm>
              <a:off x="1305789" y="4454023"/>
              <a:ext cx="182880" cy="4680"/>
            </p14:xfrm>
          </p:contentPart>
        </mc:Choice>
        <mc:Fallback xmlns="">
          <p:pic>
            <p:nvPicPr>
              <p:cNvPr id="95" name="Ink 94">
                <a:extLst>
                  <a:ext uri="{FF2B5EF4-FFF2-40B4-BE49-F238E27FC236}">
                    <a16:creationId xmlns:a16="http://schemas.microsoft.com/office/drawing/2014/main" id="{4C649161-8A29-470E-B9D4-00846A994092}"/>
                  </a:ext>
                </a:extLst>
              </p:cNvPr>
              <p:cNvPicPr/>
              <p:nvPr/>
            </p:nvPicPr>
            <p:blipFill>
              <a:blip r:embed="rId67"/>
              <a:stretch>
                <a:fillRect/>
              </a:stretch>
            </p:blipFill>
            <p:spPr>
              <a:xfrm>
                <a:off x="1288149" y="4418023"/>
                <a:ext cx="2185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6" name="Ink 95">
                <a:extLst>
                  <a:ext uri="{FF2B5EF4-FFF2-40B4-BE49-F238E27FC236}">
                    <a16:creationId xmlns:a16="http://schemas.microsoft.com/office/drawing/2014/main" id="{6B6C557E-D930-48B6-9FCC-44718504E31E}"/>
                  </a:ext>
                </a:extLst>
              </p14:cNvPr>
              <p14:cNvContentPartPr/>
              <p14:nvPr/>
            </p14:nvContentPartPr>
            <p14:xfrm>
              <a:off x="1092309" y="4688743"/>
              <a:ext cx="173880" cy="22320"/>
            </p14:xfrm>
          </p:contentPart>
        </mc:Choice>
        <mc:Fallback xmlns="">
          <p:pic>
            <p:nvPicPr>
              <p:cNvPr id="96" name="Ink 95">
                <a:extLst>
                  <a:ext uri="{FF2B5EF4-FFF2-40B4-BE49-F238E27FC236}">
                    <a16:creationId xmlns:a16="http://schemas.microsoft.com/office/drawing/2014/main" id="{6B6C557E-D930-48B6-9FCC-44718504E31E}"/>
                  </a:ext>
                </a:extLst>
              </p:cNvPr>
              <p:cNvPicPr/>
              <p:nvPr/>
            </p:nvPicPr>
            <p:blipFill>
              <a:blip r:embed="rId69"/>
              <a:stretch>
                <a:fillRect/>
              </a:stretch>
            </p:blipFill>
            <p:spPr>
              <a:xfrm>
                <a:off x="1074669" y="4653103"/>
                <a:ext cx="20952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7" name="Ink 96">
                <a:extLst>
                  <a:ext uri="{FF2B5EF4-FFF2-40B4-BE49-F238E27FC236}">
                    <a16:creationId xmlns:a16="http://schemas.microsoft.com/office/drawing/2014/main" id="{3D72DE40-83D0-4D4C-A898-4692254F82E3}"/>
                  </a:ext>
                </a:extLst>
              </p14:cNvPr>
              <p14:cNvContentPartPr/>
              <p14:nvPr/>
            </p14:nvContentPartPr>
            <p14:xfrm>
              <a:off x="2433669" y="4336663"/>
              <a:ext cx="186840" cy="9360"/>
            </p14:xfrm>
          </p:contentPart>
        </mc:Choice>
        <mc:Fallback xmlns="">
          <p:pic>
            <p:nvPicPr>
              <p:cNvPr id="97" name="Ink 96">
                <a:extLst>
                  <a:ext uri="{FF2B5EF4-FFF2-40B4-BE49-F238E27FC236}">
                    <a16:creationId xmlns:a16="http://schemas.microsoft.com/office/drawing/2014/main" id="{3D72DE40-83D0-4D4C-A898-4692254F82E3}"/>
                  </a:ext>
                </a:extLst>
              </p:cNvPr>
              <p:cNvPicPr/>
              <p:nvPr/>
            </p:nvPicPr>
            <p:blipFill>
              <a:blip r:embed="rId71"/>
              <a:stretch>
                <a:fillRect/>
              </a:stretch>
            </p:blipFill>
            <p:spPr>
              <a:xfrm>
                <a:off x="2416029" y="4300663"/>
                <a:ext cx="22248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9" name="Ink 98">
                <a:extLst>
                  <a:ext uri="{FF2B5EF4-FFF2-40B4-BE49-F238E27FC236}">
                    <a16:creationId xmlns:a16="http://schemas.microsoft.com/office/drawing/2014/main" id="{39F63DF0-76EB-4415-87EF-2AD391C1FA3D}"/>
                  </a:ext>
                </a:extLst>
              </p14:cNvPr>
              <p14:cNvContentPartPr/>
              <p14:nvPr/>
            </p14:nvContentPartPr>
            <p14:xfrm>
              <a:off x="2834349" y="4327663"/>
              <a:ext cx="195840" cy="9720"/>
            </p14:xfrm>
          </p:contentPart>
        </mc:Choice>
        <mc:Fallback xmlns="">
          <p:pic>
            <p:nvPicPr>
              <p:cNvPr id="99" name="Ink 98">
                <a:extLst>
                  <a:ext uri="{FF2B5EF4-FFF2-40B4-BE49-F238E27FC236}">
                    <a16:creationId xmlns:a16="http://schemas.microsoft.com/office/drawing/2014/main" id="{39F63DF0-76EB-4415-87EF-2AD391C1FA3D}"/>
                  </a:ext>
                </a:extLst>
              </p:cNvPr>
              <p:cNvPicPr/>
              <p:nvPr/>
            </p:nvPicPr>
            <p:blipFill>
              <a:blip r:embed="rId73"/>
              <a:stretch>
                <a:fillRect/>
              </a:stretch>
            </p:blipFill>
            <p:spPr>
              <a:xfrm>
                <a:off x="2816349" y="4292023"/>
                <a:ext cx="2314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5" name="Ink 4">
                <a:extLst>
                  <a:ext uri="{FF2B5EF4-FFF2-40B4-BE49-F238E27FC236}">
                    <a16:creationId xmlns:a16="http://schemas.microsoft.com/office/drawing/2014/main" id="{768A7CF5-14CB-48FE-92E0-592C93694BA6}"/>
                  </a:ext>
                </a:extLst>
              </p14:cNvPr>
              <p14:cNvContentPartPr/>
              <p14:nvPr/>
            </p14:nvContentPartPr>
            <p14:xfrm>
              <a:off x="2710416" y="2008964"/>
              <a:ext cx="482040" cy="22320"/>
            </p14:xfrm>
          </p:contentPart>
        </mc:Choice>
        <mc:Fallback>
          <p:pic>
            <p:nvPicPr>
              <p:cNvPr id="5" name="Ink 4">
                <a:extLst>
                  <a:ext uri="{FF2B5EF4-FFF2-40B4-BE49-F238E27FC236}">
                    <a16:creationId xmlns:a16="http://schemas.microsoft.com/office/drawing/2014/main" id="{768A7CF5-14CB-48FE-92E0-592C93694BA6}"/>
                  </a:ext>
                </a:extLst>
              </p:cNvPr>
              <p:cNvPicPr/>
              <p:nvPr/>
            </p:nvPicPr>
            <p:blipFill>
              <a:blip r:embed="rId75"/>
              <a:stretch>
                <a:fillRect/>
              </a:stretch>
            </p:blipFill>
            <p:spPr>
              <a:xfrm>
                <a:off x="2692776" y="1972964"/>
                <a:ext cx="51768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0" name="Ink 9">
                <a:extLst>
                  <a:ext uri="{FF2B5EF4-FFF2-40B4-BE49-F238E27FC236}">
                    <a16:creationId xmlns:a16="http://schemas.microsoft.com/office/drawing/2014/main" id="{D4D9BEFB-4793-451E-A433-5EDDF1E2C907}"/>
                  </a:ext>
                </a:extLst>
              </p14:cNvPr>
              <p14:cNvContentPartPr/>
              <p14:nvPr/>
            </p14:nvContentPartPr>
            <p14:xfrm>
              <a:off x="3266850" y="3178474"/>
              <a:ext cx="24840" cy="360"/>
            </p14:xfrm>
          </p:contentPart>
        </mc:Choice>
        <mc:Fallback>
          <p:pic>
            <p:nvPicPr>
              <p:cNvPr id="10" name="Ink 9">
                <a:extLst>
                  <a:ext uri="{FF2B5EF4-FFF2-40B4-BE49-F238E27FC236}">
                    <a16:creationId xmlns:a16="http://schemas.microsoft.com/office/drawing/2014/main" id="{D4D9BEFB-4793-451E-A433-5EDDF1E2C907}"/>
                  </a:ext>
                </a:extLst>
              </p:cNvPr>
              <p:cNvPicPr/>
              <p:nvPr/>
            </p:nvPicPr>
            <p:blipFill>
              <a:blip r:embed="rId77"/>
              <a:stretch>
                <a:fillRect/>
              </a:stretch>
            </p:blipFill>
            <p:spPr>
              <a:xfrm>
                <a:off x="3262530" y="3174154"/>
                <a:ext cx="3348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3" name="Ink 12">
                <a:extLst>
                  <a:ext uri="{FF2B5EF4-FFF2-40B4-BE49-F238E27FC236}">
                    <a16:creationId xmlns:a16="http://schemas.microsoft.com/office/drawing/2014/main" id="{CBBE0E4A-22A6-44F4-83BA-B2A104449DF0}"/>
                  </a:ext>
                </a:extLst>
              </p14:cNvPr>
              <p14:cNvContentPartPr/>
              <p14:nvPr/>
            </p14:nvContentPartPr>
            <p14:xfrm>
              <a:off x="3265410" y="3196114"/>
              <a:ext cx="24840" cy="360"/>
            </p14:xfrm>
          </p:contentPart>
        </mc:Choice>
        <mc:Fallback>
          <p:pic>
            <p:nvPicPr>
              <p:cNvPr id="13" name="Ink 12">
                <a:extLst>
                  <a:ext uri="{FF2B5EF4-FFF2-40B4-BE49-F238E27FC236}">
                    <a16:creationId xmlns:a16="http://schemas.microsoft.com/office/drawing/2014/main" id="{CBBE0E4A-22A6-44F4-83BA-B2A104449DF0}"/>
                  </a:ext>
                </a:extLst>
              </p:cNvPr>
              <p:cNvPicPr/>
              <p:nvPr/>
            </p:nvPicPr>
            <p:blipFill>
              <a:blip r:embed="rId77"/>
              <a:stretch>
                <a:fillRect/>
              </a:stretch>
            </p:blipFill>
            <p:spPr>
              <a:xfrm>
                <a:off x="3261090" y="3191794"/>
                <a:ext cx="33480" cy="9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15" name="Ink 14">
                <a:extLst>
                  <a:ext uri="{FF2B5EF4-FFF2-40B4-BE49-F238E27FC236}">
                    <a16:creationId xmlns:a16="http://schemas.microsoft.com/office/drawing/2014/main" id="{8A3F828D-78C0-4CC3-9CBB-50B69B52389D}"/>
                  </a:ext>
                </a:extLst>
              </p14:cNvPr>
              <p14:cNvContentPartPr/>
              <p14:nvPr/>
            </p14:nvContentPartPr>
            <p14:xfrm>
              <a:off x="4304416" y="5345084"/>
              <a:ext cx="55440" cy="266040"/>
            </p14:xfrm>
          </p:contentPart>
        </mc:Choice>
        <mc:Fallback>
          <p:pic>
            <p:nvPicPr>
              <p:cNvPr id="15" name="Ink 14">
                <a:extLst>
                  <a:ext uri="{FF2B5EF4-FFF2-40B4-BE49-F238E27FC236}">
                    <a16:creationId xmlns:a16="http://schemas.microsoft.com/office/drawing/2014/main" id="{8A3F828D-78C0-4CC3-9CBB-50B69B52389D}"/>
                  </a:ext>
                </a:extLst>
              </p:cNvPr>
              <p:cNvPicPr/>
              <p:nvPr/>
            </p:nvPicPr>
            <p:blipFill>
              <a:blip r:embed="rId80"/>
              <a:stretch>
                <a:fillRect/>
              </a:stretch>
            </p:blipFill>
            <p:spPr>
              <a:xfrm>
                <a:off x="4300096" y="5340764"/>
                <a:ext cx="6408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18" name="Ink 17">
                <a:extLst>
                  <a:ext uri="{FF2B5EF4-FFF2-40B4-BE49-F238E27FC236}">
                    <a16:creationId xmlns:a16="http://schemas.microsoft.com/office/drawing/2014/main" id="{25B59876-9BD3-4557-849E-11E405554F93}"/>
                  </a:ext>
                </a:extLst>
              </p14:cNvPr>
              <p14:cNvContentPartPr/>
              <p14:nvPr/>
            </p14:nvContentPartPr>
            <p14:xfrm>
              <a:off x="4291096" y="5554604"/>
              <a:ext cx="85680" cy="51840"/>
            </p14:xfrm>
          </p:contentPart>
        </mc:Choice>
        <mc:Fallback>
          <p:pic>
            <p:nvPicPr>
              <p:cNvPr id="18" name="Ink 17">
                <a:extLst>
                  <a:ext uri="{FF2B5EF4-FFF2-40B4-BE49-F238E27FC236}">
                    <a16:creationId xmlns:a16="http://schemas.microsoft.com/office/drawing/2014/main" id="{25B59876-9BD3-4557-849E-11E405554F93}"/>
                  </a:ext>
                </a:extLst>
              </p:cNvPr>
              <p:cNvPicPr/>
              <p:nvPr/>
            </p:nvPicPr>
            <p:blipFill>
              <a:blip r:embed="rId82"/>
              <a:stretch>
                <a:fillRect/>
              </a:stretch>
            </p:blipFill>
            <p:spPr>
              <a:xfrm>
                <a:off x="4286776" y="5550284"/>
                <a:ext cx="943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19" name="Ink 18">
                <a:extLst>
                  <a:ext uri="{FF2B5EF4-FFF2-40B4-BE49-F238E27FC236}">
                    <a16:creationId xmlns:a16="http://schemas.microsoft.com/office/drawing/2014/main" id="{FB34D654-5C46-4D11-A820-A35EEF30299F}"/>
                  </a:ext>
                </a:extLst>
              </p14:cNvPr>
              <p14:cNvContentPartPr/>
              <p14:nvPr/>
            </p14:nvContentPartPr>
            <p14:xfrm>
              <a:off x="4575496" y="3877724"/>
              <a:ext cx="626400" cy="1042560"/>
            </p14:xfrm>
          </p:contentPart>
        </mc:Choice>
        <mc:Fallback>
          <p:pic>
            <p:nvPicPr>
              <p:cNvPr id="19" name="Ink 18">
                <a:extLst>
                  <a:ext uri="{FF2B5EF4-FFF2-40B4-BE49-F238E27FC236}">
                    <a16:creationId xmlns:a16="http://schemas.microsoft.com/office/drawing/2014/main" id="{FB34D654-5C46-4D11-A820-A35EEF30299F}"/>
                  </a:ext>
                </a:extLst>
              </p:cNvPr>
              <p:cNvPicPr/>
              <p:nvPr/>
            </p:nvPicPr>
            <p:blipFill>
              <a:blip r:embed="rId84"/>
              <a:stretch>
                <a:fillRect/>
              </a:stretch>
            </p:blipFill>
            <p:spPr>
              <a:xfrm>
                <a:off x="4571176" y="3873404"/>
                <a:ext cx="635040" cy="10512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3" name="Ink 22">
                <a:extLst>
                  <a:ext uri="{FF2B5EF4-FFF2-40B4-BE49-F238E27FC236}">
                    <a16:creationId xmlns:a16="http://schemas.microsoft.com/office/drawing/2014/main" id="{B61CC6A4-70AD-4ECD-ADDC-8DAF053AF777}"/>
                  </a:ext>
                </a:extLst>
              </p14:cNvPr>
              <p14:cNvContentPartPr/>
              <p14:nvPr/>
            </p14:nvContentPartPr>
            <p14:xfrm>
              <a:off x="4968976" y="4835684"/>
              <a:ext cx="83520" cy="72360"/>
            </p14:xfrm>
          </p:contentPart>
        </mc:Choice>
        <mc:Fallback>
          <p:pic>
            <p:nvPicPr>
              <p:cNvPr id="23" name="Ink 22">
                <a:extLst>
                  <a:ext uri="{FF2B5EF4-FFF2-40B4-BE49-F238E27FC236}">
                    <a16:creationId xmlns:a16="http://schemas.microsoft.com/office/drawing/2014/main" id="{B61CC6A4-70AD-4ECD-ADDC-8DAF053AF777}"/>
                  </a:ext>
                </a:extLst>
              </p:cNvPr>
              <p:cNvPicPr/>
              <p:nvPr/>
            </p:nvPicPr>
            <p:blipFill>
              <a:blip r:embed="rId86"/>
              <a:stretch>
                <a:fillRect/>
              </a:stretch>
            </p:blipFill>
            <p:spPr>
              <a:xfrm>
                <a:off x="4964656" y="4831364"/>
                <a:ext cx="9216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47" name="Ink 46">
                <a:extLst>
                  <a:ext uri="{FF2B5EF4-FFF2-40B4-BE49-F238E27FC236}">
                    <a16:creationId xmlns:a16="http://schemas.microsoft.com/office/drawing/2014/main" id="{AC91E189-4F43-4B5D-8954-2E459F1B0B9A}"/>
                  </a:ext>
                </a:extLst>
              </p14:cNvPr>
              <p14:cNvContentPartPr/>
              <p14:nvPr/>
            </p14:nvContentPartPr>
            <p14:xfrm>
              <a:off x="3989776" y="3078884"/>
              <a:ext cx="550080" cy="22320"/>
            </p14:xfrm>
          </p:contentPart>
        </mc:Choice>
        <mc:Fallback>
          <p:pic>
            <p:nvPicPr>
              <p:cNvPr id="47" name="Ink 46">
                <a:extLst>
                  <a:ext uri="{FF2B5EF4-FFF2-40B4-BE49-F238E27FC236}">
                    <a16:creationId xmlns:a16="http://schemas.microsoft.com/office/drawing/2014/main" id="{AC91E189-4F43-4B5D-8954-2E459F1B0B9A}"/>
                  </a:ext>
                </a:extLst>
              </p:cNvPr>
              <p:cNvPicPr/>
              <p:nvPr/>
            </p:nvPicPr>
            <p:blipFill>
              <a:blip r:embed="rId88"/>
              <a:stretch>
                <a:fillRect/>
              </a:stretch>
            </p:blipFill>
            <p:spPr>
              <a:xfrm>
                <a:off x="3918136" y="2935244"/>
                <a:ext cx="69372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48" name="Ink 47">
                <a:extLst>
                  <a:ext uri="{FF2B5EF4-FFF2-40B4-BE49-F238E27FC236}">
                    <a16:creationId xmlns:a16="http://schemas.microsoft.com/office/drawing/2014/main" id="{C645BF01-F83A-4674-BF23-C6DA0BC52B57}"/>
                  </a:ext>
                </a:extLst>
              </p14:cNvPr>
              <p14:cNvContentPartPr/>
              <p14:nvPr/>
            </p14:nvContentPartPr>
            <p14:xfrm>
              <a:off x="3913816" y="3415124"/>
              <a:ext cx="585360" cy="15120"/>
            </p14:xfrm>
          </p:contentPart>
        </mc:Choice>
        <mc:Fallback>
          <p:pic>
            <p:nvPicPr>
              <p:cNvPr id="48" name="Ink 47">
                <a:extLst>
                  <a:ext uri="{FF2B5EF4-FFF2-40B4-BE49-F238E27FC236}">
                    <a16:creationId xmlns:a16="http://schemas.microsoft.com/office/drawing/2014/main" id="{C645BF01-F83A-4674-BF23-C6DA0BC52B57}"/>
                  </a:ext>
                </a:extLst>
              </p:cNvPr>
              <p:cNvPicPr/>
              <p:nvPr/>
            </p:nvPicPr>
            <p:blipFill>
              <a:blip r:embed="rId90"/>
              <a:stretch>
                <a:fillRect/>
              </a:stretch>
            </p:blipFill>
            <p:spPr>
              <a:xfrm>
                <a:off x="3842176" y="3271484"/>
                <a:ext cx="72900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49" name="Ink 48">
                <a:extLst>
                  <a:ext uri="{FF2B5EF4-FFF2-40B4-BE49-F238E27FC236}">
                    <a16:creationId xmlns:a16="http://schemas.microsoft.com/office/drawing/2014/main" id="{4A8315BA-6FCA-4F47-ACC8-92A9586DB064}"/>
                  </a:ext>
                </a:extLst>
              </p14:cNvPr>
              <p14:cNvContentPartPr/>
              <p14:nvPr/>
            </p14:nvContentPartPr>
            <p14:xfrm>
              <a:off x="2388856" y="4499444"/>
              <a:ext cx="1286640" cy="23040"/>
            </p14:xfrm>
          </p:contentPart>
        </mc:Choice>
        <mc:Fallback>
          <p:pic>
            <p:nvPicPr>
              <p:cNvPr id="49" name="Ink 48">
                <a:extLst>
                  <a:ext uri="{FF2B5EF4-FFF2-40B4-BE49-F238E27FC236}">
                    <a16:creationId xmlns:a16="http://schemas.microsoft.com/office/drawing/2014/main" id="{4A8315BA-6FCA-4F47-ACC8-92A9586DB064}"/>
                  </a:ext>
                </a:extLst>
              </p:cNvPr>
              <p:cNvPicPr/>
              <p:nvPr/>
            </p:nvPicPr>
            <p:blipFill>
              <a:blip r:embed="rId92"/>
              <a:stretch>
                <a:fillRect/>
              </a:stretch>
            </p:blipFill>
            <p:spPr>
              <a:xfrm>
                <a:off x="2334856" y="4391444"/>
                <a:ext cx="1394280" cy="238680"/>
              </a:xfrm>
              <a:prstGeom prst="rect">
                <a:avLst/>
              </a:prstGeom>
            </p:spPr>
          </p:pic>
        </mc:Fallback>
      </mc:AlternateContent>
    </p:spTree>
    <p:extLst>
      <p:ext uri="{BB962C8B-B14F-4D97-AF65-F5344CB8AC3E}">
        <p14:creationId xmlns:p14="http://schemas.microsoft.com/office/powerpoint/2010/main" val="880701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A93C4-784D-4F90-875D-04DC34C513C5}"/>
              </a:ext>
            </a:extLst>
          </p:cNvPr>
          <p:cNvSpPr>
            <a:spLocks noGrp="1"/>
          </p:cNvSpPr>
          <p:nvPr>
            <p:ph type="title"/>
          </p:nvPr>
        </p:nvSpPr>
        <p:spPr/>
        <p:txBody>
          <a:bodyPr/>
          <a:lstStyle/>
          <a:p>
            <a:r>
              <a:rPr lang="en-US" dirty="0"/>
              <a:t>Experimental Results &amp; Discussion</a:t>
            </a:r>
          </a:p>
        </p:txBody>
      </p:sp>
      <p:sp>
        <p:nvSpPr>
          <p:cNvPr id="3" name="Content Placeholder 2">
            <a:extLst>
              <a:ext uri="{FF2B5EF4-FFF2-40B4-BE49-F238E27FC236}">
                <a16:creationId xmlns:a16="http://schemas.microsoft.com/office/drawing/2014/main" id="{9B1C15C7-8F84-4142-B561-964F98FCC4F0}"/>
              </a:ext>
            </a:extLst>
          </p:cNvPr>
          <p:cNvSpPr>
            <a:spLocks noGrp="1"/>
          </p:cNvSpPr>
          <p:nvPr>
            <p:ph idx="1"/>
          </p:nvPr>
        </p:nvSpPr>
        <p:spPr>
          <a:xfrm>
            <a:off x="7842011" y="1288935"/>
            <a:ext cx="4349990" cy="5111866"/>
          </a:xfrm>
        </p:spPr>
        <p:txBody>
          <a:bodyPr>
            <a:normAutofit lnSpcReduction="10000"/>
          </a:bodyPr>
          <a:lstStyle/>
          <a:p>
            <a:pPr algn="just"/>
            <a:r>
              <a:rPr lang="en-US" sz="2000" dirty="0"/>
              <a:t>Use the same setting as in original paper, apply the filters on 3 image datasets (traditional, TESTIMAGES, and BSDS) with SPN 10%-90%</a:t>
            </a:r>
          </a:p>
          <a:p>
            <a:pPr algn="just"/>
            <a:r>
              <a:rPr lang="en-US" sz="2000" dirty="0"/>
              <a:t>Image quality assessment metrics are PSNR, SSIM, VIF, IEF, and MSSIM</a:t>
            </a:r>
          </a:p>
          <a:p>
            <a:pPr algn="just"/>
            <a:r>
              <a:rPr lang="en-US" sz="2000" dirty="0"/>
              <a:t>For high-density SPN, IMF (Mode=1) looks sharper in object details, but has artifact (especially at the edges)</a:t>
            </a:r>
          </a:p>
          <a:p>
            <a:pPr algn="just"/>
            <a:r>
              <a:rPr lang="en-US" sz="2000" dirty="0"/>
              <a:t>IMF (Mode=2) / IMWMF looks some blur in detail, but smoother edges</a:t>
            </a:r>
          </a:p>
          <a:p>
            <a:pPr algn="just"/>
            <a:r>
              <a:rPr lang="en-US" sz="2000" dirty="0"/>
              <a:t>IMF (Mode=2) / IMWMF has impulse noise (not SPN) but IMWMF is softer</a:t>
            </a:r>
          </a:p>
          <a:p>
            <a:pPr algn="just"/>
            <a:r>
              <a:rPr lang="en-US" sz="2000" dirty="0"/>
              <a:t>IMWMF outperforms both IMF in almost all cases in all quality metrics with a little more complexity than IMF (Mode=2)</a:t>
            </a:r>
          </a:p>
          <a:p>
            <a:pPr algn="just"/>
            <a:endParaRPr lang="en-US" sz="2000" dirty="0"/>
          </a:p>
          <a:p>
            <a:pPr algn="just"/>
            <a:endParaRPr lang="en-US" sz="2000" dirty="0"/>
          </a:p>
        </p:txBody>
      </p:sp>
      <p:pic>
        <p:nvPicPr>
          <p:cNvPr id="5" name="Picture 4">
            <a:extLst>
              <a:ext uri="{FF2B5EF4-FFF2-40B4-BE49-F238E27FC236}">
                <a16:creationId xmlns:a16="http://schemas.microsoft.com/office/drawing/2014/main" id="{1347660F-6609-4011-AFE2-0B7E4F01B3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212" y="1288934"/>
            <a:ext cx="7749798" cy="5165653"/>
          </a:xfrm>
          <a:prstGeom prst="rect">
            <a:avLst/>
          </a:prstGeom>
        </p:spPr>
      </p:pic>
    </p:spTree>
    <p:extLst>
      <p:ext uri="{BB962C8B-B14F-4D97-AF65-F5344CB8AC3E}">
        <p14:creationId xmlns:p14="http://schemas.microsoft.com/office/powerpoint/2010/main" val="4015321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14D10685-0017-4DD6-A22D-F7B488F204E6}"/>
              </a:ext>
            </a:extLst>
          </p:cNvPr>
          <p:cNvPicPr>
            <a:picLocks noChangeAspect="1"/>
          </p:cNvPicPr>
          <p:nvPr/>
        </p:nvPicPr>
        <p:blipFill>
          <a:blip r:embed="rId2"/>
          <a:stretch>
            <a:fillRect/>
          </a:stretch>
        </p:blipFill>
        <p:spPr>
          <a:xfrm>
            <a:off x="5990532" y="1299047"/>
            <a:ext cx="5150567" cy="5146496"/>
          </a:xfrm>
          <a:prstGeom prst="rect">
            <a:avLst/>
          </a:prstGeom>
        </p:spPr>
      </p:pic>
      <p:sp>
        <p:nvSpPr>
          <p:cNvPr id="2" name="Title 1">
            <a:extLst>
              <a:ext uri="{FF2B5EF4-FFF2-40B4-BE49-F238E27FC236}">
                <a16:creationId xmlns:a16="http://schemas.microsoft.com/office/drawing/2014/main" id="{18DA29FB-BC98-4813-A030-33BFE7D4EB6E}"/>
              </a:ext>
            </a:extLst>
          </p:cNvPr>
          <p:cNvSpPr>
            <a:spLocks noGrp="1"/>
          </p:cNvSpPr>
          <p:nvPr>
            <p:ph type="title"/>
          </p:nvPr>
        </p:nvSpPr>
        <p:spPr/>
        <p:txBody>
          <a:bodyPr/>
          <a:lstStyle/>
          <a:p>
            <a:r>
              <a:rPr lang="en-US" dirty="0"/>
              <a:t>Experimental Results &amp; Discussion</a:t>
            </a:r>
          </a:p>
        </p:txBody>
      </p:sp>
      <p:pic>
        <p:nvPicPr>
          <p:cNvPr id="4" name="Picture 3" descr="A close-up of a baby&#10;&#10;Description automatically generated with low confidence">
            <a:extLst>
              <a:ext uri="{FF2B5EF4-FFF2-40B4-BE49-F238E27FC236}">
                <a16:creationId xmlns:a16="http://schemas.microsoft.com/office/drawing/2014/main" id="{6208C16C-D728-4469-B7E0-FA11C0B5914C}"/>
              </a:ext>
            </a:extLst>
          </p:cNvPr>
          <p:cNvPicPr>
            <a:picLocks noChangeAspect="1"/>
          </p:cNvPicPr>
          <p:nvPr/>
        </p:nvPicPr>
        <p:blipFill>
          <a:blip r:embed="rId3"/>
          <a:stretch>
            <a:fillRect/>
          </a:stretch>
        </p:blipFill>
        <p:spPr>
          <a:xfrm>
            <a:off x="866042" y="1302663"/>
            <a:ext cx="5135332" cy="5146495"/>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ADAEC9BD-6E8B-475D-A804-533614EABC9F}"/>
                  </a:ext>
                </a:extLst>
              </p14:cNvPr>
              <p14:cNvContentPartPr/>
              <p14:nvPr/>
            </p14:nvContentPartPr>
            <p14:xfrm>
              <a:off x="1337016" y="3511964"/>
              <a:ext cx="836280" cy="648360"/>
            </p14:xfrm>
          </p:contentPart>
        </mc:Choice>
        <mc:Fallback xmlns="">
          <p:pic>
            <p:nvPicPr>
              <p:cNvPr id="9" name="Ink 8">
                <a:extLst>
                  <a:ext uri="{FF2B5EF4-FFF2-40B4-BE49-F238E27FC236}">
                    <a16:creationId xmlns:a16="http://schemas.microsoft.com/office/drawing/2014/main" id="{ADAEC9BD-6E8B-475D-A804-533614EABC9F}"/>
                  </a:ext>
                </a:extLst>
              </p:cNvPr>
              <p:cNvPicPr/>
              <p:nvPr/>
            </p:nvPicPr>
            <p:blipFill>
              <a:blip r:embed="rId5"/>
              <a:stretch>
                <a:fillRect/>
              </a:stretch>
            </p:blipFill>
            <p:spPr>
              <a:xfrm>
                <a:off x="1328376" y="3502964"/>
                <a:ext cx="85392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0FEF064-A3A0-46F7-AE6A-4D0204517278}"/>
                  </a:ext>
                </a:extLst>
              </p14:cNvPr>
              <p14:cNvContentPartPr/>
              <p14:nvPr/>
            </p14:nvContentPartPr>
            <p14:xfrm>
              <a:off x="866136" y="2016164"/>
              <a:ext cx="1003320" cy="1146240"/>
            </p14:xfrm>
          </p:contentPart>
        </mc:Choice>
        <mc:Fallback xmlns="">
          <p:pic>
            <p:nvPicPr>
              <p:cNvPr id="18" name="Ink 17">
                <a:extLst>
                  <a:ext uri="{FF2B5EF4-FFF2-40B4-BE49-F238E27FC236}">
                    <a16:creationId xmlns:a16="http://schemas.microsoft.com/office/drawing/2014/main" id="{F0FEF064-A3A0-46F7-AE6A-4D0204517278}"/>
                  </a:ext>
                </a:extLst>
              </p:cNvPr>
              <p:cNvPicPr/>
              <p:nvPr/>
            </p:nvPicPr>
            <p:blipFill>
              <a:blip r:embed="rId7"/>
              <a:stretch>
                <a:fillRect/>
              </a:stretch>
            </p:blipFill>
            <p:spPr>
              <a:xfrm>
                <a:off x="857136" y="2007164"/>
                <a:ext cx="102096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Ink 21">
                <a:extLst>
                  <a:ext uri="{FF2B5EF4-FFF2-40B4-BE49-F238E27FC236}">
                    <a16:creationId xmlns:a16="http://schemas.microsoft.com/office/drawing/2014/main" id="{A8755C11-7BD6-434A-ACB7-FA58FEE78C5E}"/>
                  </a:ext>
                </a:extLst>
              </p14:cNvPr>
              <p14:cNvContentPartPr/>
              <p14:nvPr/>
            </p14:nvContentPartPr>
            <p14:xfrm>
              <a:off x="2759736" y="3263564"/>
              <a:ext cx="501480" cy="502560"/>
            </p14:xfrm>
          </p:contentPart>
        </mc:Choice>
        <mc:Fallback xmlns="">
          <p:pic>
            <p:nvPicPr>
              <p:cNvPr id="22" name="Ink 21">
                <a:extLst>
                  <a:ext uri="{FF2B5EF4-FFF2-40B4-BE49-F238E27FC236}">
                    <a16:creationId xmlns:a16="http://schemas.microsoft.com/office/drawing/2014/main" id="{A8755C11-7BD6-434A-ACB7-FA58FEE78C5E}"/>
                  </a:ext>
                </a:extLst>
              </p:cNvPr>
              <p:cNvPicPr/>
              <p:nvPr/>
            </p:nvPicPr>
            <p:blipFill>
              <a:blip r:embed="rId9"/>
              <a:stretch>
                <a:fillRect/>
              </a:stretch>
            </p:blipFill>
            <p:spPr>
              <a:xfrm>
                <a:off x="2751096" y="3254564"/>
                <a:ext cx="519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573B38AB-A152-4AF3-A9EE-67649CB44548}"/>
                  </a:ext>
                </a:extLst>
              </p14:cNvPr>
              <p14:cNvContentPartPr/>
              <p14:nvPr/>
            </p14:nvContentPartPr>
            <p14:xfrm>
              <a:off x="4671696" y="2930204"/>
              <a:ext cx="1274400" cy="963000"/>
            </p14:xfrm>
          </p:contentPart>
        </mc:Choice>
        <mc:Fallback xmlns="">
          <p:pic>
            <p:nvPicPr>
              <p:cNvPr id="23" name="Ink 22">
                <a:extLst>
                  <a:ext uri="{FF2B5EF4-FFF2-40B4-BE49-F238E27FC236}">
                    <a16:creationId xmlns:a16="http://schemas.microsoft.com/office/drawing/2014/main" id="{573B38AB-A152-4AF3-A9EE-67649CB44548}"/>
                  </a:ext>
                </a:extLst>
              </p:cNvPr>
              <p:cNvPicPr/>
              <p:nvPr/>
            </p:nvPicPr>
            <p:blipFill>
              <a:blip r:embed="rId11"/>
              <a:stretch>
                <a:fillRect/>
              </a:stretch>
            </p:blipFill>
            <p:spPr>
              <a:xfrm>
                <a:off x="4663056" y="2921564"/>
                <a:ext cx="1292040" cy="980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9396C067-BE1F-48C9-84A0-F214E4F1624F}"/>
                  </a:ext>
                </a:extLst>
              </p14:cNvPr>
              <p14:cNvContentPartPr/>
              <p14:nvPr/>
            </p14:nvContentPartPr>
            <p14:xfrm>
              <a:off x="4820736" y="3961244"/>
              <a:ext cx="857880" cy="1157760"/>
            </p14:xfrm>
          </p:contentPart>
        </mc:Choice>
        <mc:Fallback xmlns="">
          <p:pic>
            <p:nvPicPr>
              <p:cNvPr id="26" name="Ink 25">
                <a:extLst>
                  <a:ext uri="{FF2B5EF4-FFF2-40B4-BE49-F238E27FC236}">
                    <a16:creationId xmlns:a16="http://schemas.microsoft.com/office/drawing/2014/main" id="{9396C067-BE1F-48C9-84A0-F214E4F1624F}"/>
                  </a:ext>
                </a:extLst>
              </p:cNvPr>
              <p:cNvPicPr/>
              <p:nvPr/>
            </p:nvPicPr>
            <p:blipFill>
              <a:blip r:embed="rId13"/>
              <a:stretch>
                <a:fillRect/>
              </a:stretch>
            </p:blipFill>
            <p:spPr>
              <a:xfrm>
                <a:off x="4811736" y="3952244"/>
                <a:ext cx="875520" cy="1175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7" name="Ink 26">
                <a:extLst>
                  <a:ext uri="{FF2B5EF4-FFF2-40B4-BE49-F238E27FC236}">
                    <a16:creationId xmlns:a16="http://schemas.microsoft.com/office/drawing/2014/main" id="{B058E714-C132-4D15-8023-0B4F6C0FEEDA}"/>
                  </a:ext>
                </a:extLst>
              </p14:cNvPr>
              <p14:cNvContentPartPr/>
              <p14:nvPr/>
            </p14:nvContentPartPr>
            <p14:xfrm>
              <a:off x="6473399" y="3508953"/>
              <a:ext cx="836280" cy="648360"/>
            </p14:xfrm>
          </p:contentPart>
        </mc:Choice>
        <mc:Fallback xmlns="">
          <p:pic>
            <p:nvPicPr>
              <p:cNvPr id="27" name="Ink 26">
                <a:extLst>
                  <a:ext uri="{FF2B5EF4-FFF2-40B4-BE49-F238E27FC236}">
                    <a16:creationId xmlns:a16="http://schemas.microsoft.com/office/drawing/2014/main" id="{B058E714-C132-4D15-8023-0B4F6C0FEEDA}"/>
                  </a:ext>
                </a:extLst>
              </p:cNvPr>
              <p:cNvPicPr/>
              <p:nvPr/>
            </p:nvPicPr>
            <p:blipFill>
              <a:blip r:embed="rId5"/>
              <a:stretch>
                <a:fillRect/>
              </a:stretch>
            </p:blipFill>
            <p:spPr>
              <a:xfrm>
                <a:off x="6464759" y="3499953"/>
                <a:ext cx="853920" cy="66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9A77E63A-DDD7-4DB0-9F66-07636F8EA40C}"/>
                  </a:ext>
                </a:extLst>
              </p14:cNvPr>
              <p14:cNvContentPartPr/>
              <p14:nvPr/>
            </p14:nvContentPartPr>
            <p14:xfrm>
              <a:off x="6002519" y="2013153"/>
              <a:ext cx="1003320" cy="1146240"/>
            </p14:xfrm>
          </p:contentPart>
        </mc:Choice>
        <mc:Fallback xmlns="">
          <p:pic>
            <p:nvPicPr>
              <p:cNvPr id="28" name="Ink 27">
                <a:extLst>
                  <a:ext uri="{FF2B5EF4-FFF2-40B4-BE49-F238E27FC236}">
                    <a16:creationId xmlns:a16="http://schemas.microsoft.com/office/drawing/2014/main" id="{9A77E63A-DDD7-4DB0-9F66-07636F8EA40C}"/>
                  </a:ext>
                </a:extLst>
              </p:cNvPr>
              <p:cNvPicPr/>
              <p:nvPr/>
            </p:nvPicPr>
            <p:blipFill>
              <a:blip r:embed="rId7"/>
              <a:stretch>
                <a:fillRect/>
              </a:stretch>
            </p:blipFill>
            <p:spPr>
              <a:xfrm>
                <a:off x="5993519" y="2004153"/>
                <a:ext cx="1020960" cy="1163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8BA5840D-24A0-4319-BFDD-D63307F48BF6}"/>
                  </a:ext>
                </a:extLst>
              </p14:cNvPr>
              <p14:cNvContentPartPr/>
              <p14:nvPr/>
            </p14:nvContentPartPr>
            <p14:xfrm>
              <a:off x="7896119" y="3256939"/>
              <a:ext cx="501480" cy="502560"/>
            </p14:xfrm>
          </p:contentPart>
        </mc:Choice>
        <mc:Fallback xmlns="">
          <p:pic>
            <p:nvPicPr>
              <p:cNvPr id="29" name="Ink 28">
                <a:extLst>
                  <a:ext uri="{FF2B5EF4-FFF2-40B4-BE49-F238E27FC236}">
                    <a16:creationId xmlns:a16="http://schemas.microsoft.com/office/drawing/2014/main" id="{8BA5840D-24A0-4319-BFDD-D63307F48BF6}"/>
                  </a:ext>
                </a:extLst>
              </p:cNvPr>
              <p:cNvPicPr/>
              <p:nvPr/>
            </p:nvPicPr>
            <p:blipFill>
              <a:blip r:embed="rId9"/>
              <a:stretch>
                <a:fillRect/>
              </a:stretch>
            </p:blipFill>
            <p:spPr>
              <a:xfrm>
                <a:off x="7887479" y="3247939"/>
                <a:ext cx="51912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F2E51C71-9437-41D7-A353-F22C433E57C3}"/>
                  </a:ext>
                </a:extLst>
              </p14:cNvPr>
              <p14:cNvContentPartPr/>
              <p14:nvPr/>
            </p14:nvContentPartPr>
            <p14:xfrm>
              <a:off x="9808079" y="2927193"/>
              <a:ext cx="1274400" cy="963000"/>
            </p14:xfrm>
          </p:contentPart>
        </mc:Choice>
        <mc:Fallback xmlns="">
          <p:pic>
            <p:nvPicPr>
              <p:cNvPr id="30" name="Ink 29">
                <a:extLst>
                  <a:ext uri="{FF2B5EF4-FFF2-40B4-BE49-F238E27FC236}">
                    <a16:creationId xmlns:a16="http://schemas.microsoft.com/office/drawing/2014/main" id="{F2E51C71-9437-41D7-A353-F22C433E57C3}"/>
                  </a:ext>
                </a:extLst>
              </p:cNvPr>
              <p:cNvPicPr/>
              <p:nvPr/>
            </p:nvPicPr>
            <p:blipFill>
              <a:blip r:embed="rId11"/>
              <a:stretch>
                <a:fillRect/>
              </a:stretch>
            </p:blipFill>
            <p:spPr>
              <a:xfrm>
                <a:off x="9799439" y="2918553"/>
                <a:ext cx="1292040" cy="980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72B6A359-2CE7-4A2F-9C26-4A4FA7FD477B}"/>
                  </a:ext>
                </a:extLst>
              </p14:cNvPr>
              <p14:cNvContentPartPr/>
              <p14:nvPr/>
            </p14:nvContentPartPr>
            <p14:xfrm>
              <a:off x="9957119" y="3958233"/>
              <a:ext cx="857880" cy="1157760"/>
            </p14:xfrm>
          </p:contentPart>
        </mc:Choice>
        <mc:Fallback xmlns="">
          <p:pic>
            <p:nvPicPr>
              <p:cNvPr id="31" name="Ink 30">
                <a:extLst>
                  <a:ext uri="{FF2B5EF4-FFF2-40B4-BE49-F238E27FC236}">
                    <a16:creationId xmlns:a16="http://schemas.microsoft.com/office/drawing/2014/main" id="{72B6A359-2CE7-4A2F-9C26-4A4FA7FD477B}"/>
                  </a:ext>
                </a:extLst>
              </p:cNvPr>
              <p:cNvPicPr/>
              <p:nvPr/>
            </p:nvPicPr>
            <p:blipFill>
              <a:blip r:embed="rId13"/>
              <a:stretch>
                <a:fillRect/>
              </a:stretch>
            </p:blipFill>
            <p:spPr>
              <a:xfrm>
                <a:off x="9948119" y="3949233"/>
                <a:ext cx="875520" cy="1175400"/>
              </a:xfrm>
              <a:prstGeom prst="rect">
                <a:avLst/>
              </a:prstGeom>
            </p:spPr>
          </p:pic>
        </mc:Fallback>
      </mc:AlternateContent>
    </p:spTree>
    <p:extLst>
      <p:ext uri="{BB962C8B-B14F-4D97-AF65-F5344CB8AC3E}">
        <p14:creationId xmlns:p14="http://schemas.microsoft.com/office/powerpoint/2010/main" val="70744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27DC-8666-416D-877B-EC49DDE5D8C3}"/>
              </a:ext>
            </a:extLst>
          </p:cNvPr>
          <p:cNvSpPr>
            <a:spLocks noGrp="1"/>
          </p:cNvSpPr>
          <p:nvPr>
            <p:ph type="title"/>
          </p:nvPr>
        </p:nvSpPr>
        <p:spPr/>
        <p:txBody>
          <a:bodyPr/>
          <a:lstStyle/>
          <a:p>
            <a:r>
              <a:rPr lang="en-US" dirty="0"/>
              <a:t>Experimental Results &amp; Discussion</a:t>
            </a:r>
          </a:p>
        </p:txBody>
      </p:sp>
      <p:pic>
        <p:nvPicPr>
          <p:cNvPr id="5" name="Picture 4">
            <a:extLst>
              <a:ext uri="{FF2B5EF4-FFF2-40B4-BE49-F238E27FC236}">
                <a16:creationId xmlns:a16="http://schemas.microsoft.com/office/drawing/2014/main" id="{82269B92-63BF-427C-A8E3-F14036D6F854}"/>
              </a:ext>
            </a:extLst>
          </p:cNvPr>
          <p:cNvPicPr>
            <a:picLocks noChangeAspect="1"/>
          </p:cNvPicPr>
          <p:nvPr/>
        </p:nvPicPr>
        <p:blipFill>
          <a:blip r:embed="rId2"/>
          <a:stretch>
            <a:fillRect/>
          </a:stretch>
        </p:blipFill>
        <p:spPr>
          <a:xfrm>
            <a:off x="1824051" y="1448563"/>
            <a:ext cx="8476068" cy="5006270"/>
          </a:xfrm>
          <a:prstGeom prst="rect">
            <a:avLst/>
          </a:prstGeom>
        </p:spPr>
      </p:pic>
    </p:spTree>
    <p:extLst>
      <p:ext uri="{BB962C8B-B14F-4D97-AF65-F5344CB8AC3E}">
        <p14:creationId xmlns:p14="http://schemas.microsoft.com/office/powerpoint/2010/main" val="260413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4DA8-80AF-4326-A677-C8183E887EA8}"/>
              </a:ext>
            </a:extLst>
          </p:cNvPr>
          <p:cNvSpPr>
            <a:spLocks noGrp="1"/>
          </p:cNvSpPr>
          <p:nvPr>
            <p:ph type="title"/>
          </p:nvPr>
        </p:nvSpPr>
        <p:spPr/>
        <p:txBody>
          <a:bodyPr/>
          <a:lstStyle/>
          <a:p>
            <a:r>
              <a:rPr lang="en-US" dirty="0"/>
              <a:t>Experimental Results &amp; Discussion</a:t>
            </a:r>
          </a:p>
        </p:txBody>
      </p:sp>
      <p:pic>
        <p:nvPicPr>
          <p:cNvPr id="6" name="Picture 5">
            <a:extLst>
              <a:ext uri="{FF2B5EF4-FFF2-40B4-BE49-F238E27FC236}">
                <a16:creationId xmlns:a16="http://schemas.microsoft.com/office/drawing/2014/main" id="{6CBB4C7E-5AA1-48BB-9C1F-3E64AF9407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62413" y="1776801"/>
            <a:ext cx="8354645" cy="3879453"/>
          </a:xfrm>
          <a:prstGeom prst="rect">
            <a:avLst/>
          </a:prstGeom>
        </p:spPr>
      </p:pic>
      <p:pic>
        <p:nvPicPr>
          <p:cNvPr id="7" name="Picture 6">
            <a:extLst>
              <a:ext uri="{FF2B5EF4-FFF2-40B4-BE49-F238E27FC236}">
                <a16:creationId xmlns:a16="http://schemas.microsoft.com/office/drawing/2014/main" id="{542F49B5-11E7-4CAA-BA25-08FD700C46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0566" y="3429000"/>
            <a:ext cx="3168700" cy="1823769"/>
          </a:xfrm>
          <a:prstGeom prst="rect">
            <a:avLst/>
          </a:prstGeom>
        </p:spPr>
      </p:pic>
      <p:sp>
        <p:nvSpPr>
          <p:cNvPr id="12" name="Title 1">
            <a:extLst>
              <a:ext uri="{FF2B5EF4-FFF2-40B4-BE49-F238E27FC236}">
                <a16:creationId xmlns:a16="http://schemas.microsoft.com/office/drawing/2014/main" id="{7E356775-CE07-4D77-85DE-36FDE314D6BE}"/>
              </a:ext>
            </a:extLst>
          </p:cNvPr>
          <p:cNvSpPr txBox="1">
            <a:spLocks/>
          </p:cNvSpPr>
          <p:nvPr/>
        </p:nvSpPr>
        <p:spPr>
          <a:xfrm>
            <a:off x="46984" y="1774586"/>
            <a:ext cx="3715429" cy="165441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C00000"/>
                </a:solidFill>
                <a:latin typeface="+mj-lt"/>
                <a:ea typeface="+mj-ea"/>
                <a:cs typeface="+mj-cs"/>
              </a:defRPr>
            </a:lvl1pPr>
          </a:lstStyle>
          <a:p>
            <a:pPr algn="r"/>
            <a:r>
              <a:rPr lang="en-US" sz="2400" b="1" dirty="0">
                <a:solidFill>
                  <a:schemeClr val="tx1"/>
                </a:solidFill>
              </a:rPr>
              <a:t>Traditional dataset </a:t>
            </a:r>
          </a:p>
          <a:p>
            <a:pPr algn="r"/>
            <a:r>
              <a:rPr lang="en-US" sz="2400" b="1" dirty="0">
                <a:solidFill>
                  <a:schemeClr val="tx1"/>
                </a:solidFill>
              </a:rPr>
              <a:t>18 images </a:t>
            </a:r>
          </a:p>
          <a:p>
            <a:pPr algn="r"/>
            <a:r>
              <a:rPr lang="en-US" sz="2400" b="1" dirty="0">
                <a:solidFill>
                  <a:schemeClr val="tx1"/>
                </a:solidFill>
              </a:rPr>
              <a:t>(512x512 pixels)</a:t>
            </a:r>
          </a:p>
        </p:txBody>
      </p:sp>
    </p:spTree>
    <p:extLst>
      <p:ext uri="{BB962C8B-B14F-4D97-AF65-F5344CB8AC3E}">
        <p14:creationId xmlns:p14="http://schemas.microsoft.com/office/powerpoint/2010/main" val="4019198922"/>
      </p:ext>
    </p:extLst>
  </p:cSld>
  <p:clrMapOvr>
    <a:masterClrMapping/>
  </p:clrMapOvr>
</p:sld>
</file>

<file path=ppt/theme/theme1.xml><?xml version="1.0" encoding="utf-8"?>
<a:theme xmlns:a="http://schemas.openxmlformats.org/drawingml/2006/main" name="Chu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hula" id="{881AE069-CC33-4185-B123-28FB3E0AAE65}" vid="{3E914D87-D1FD-43F4-A009-E5CDF081DD41}"/>
    </a:ext>
  </a:extLst>
</a:theme>
</file>

<file path=docProps/app.xml><?xml version="1.0" encoding="utf-8"?>
<Properties xmlns="http://schemas.openxmlformats.org/officeDocument/2006/extended-properties" xmlns:vt="http://schemas.openxmlformats.org/officeDocument/2006/docPropsVTypes">
  <Template>Chula</Template>
  <TotalTime>1334</TotalTime>
  <Words>1973</Words>
  <Application>Microsoft Office PowerPoint</Application>
  <PresentationFormat>Widescreen</PresentationFormat>
  <Paragraphs>76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Chula</vt:lpstr>
      <vt:lpstr>An Improvement of</vt:lpstr>
      <vt:lpstr>Introduction</vt:lpstr>
      <vt:lpstr>Iterative Mean Filter (IMF)</vt:lpstr>
      <vt:lpstr>Released IMF program as the obfuscated MATLAB P-code file (execute-only)</vt:lpstr>
      <vt:lpstr>Improved Method (Proposed IMWMF)</vt:lpstr>
      <vt:lpstr>Experimental Results &amp; Discussion</vt:lpstr>
      <vt:lpstr>Experimental Results &amp; Discussion</vt:lpstr>
      <vt:lpstr>Experimental Results &amp; Discussion</vt:lpstr>
      <vt:lpstr>Experimental Results &amp; Discussion</vt:lpstr>
      <vt:lpstr>Experimental Results &amp; Discussion</vt:lpstr>
      <vt:lpstr>Experimental Results &amp; Discussion</vt:lpstr>
      <vt:lpstr>Conclusion</vt:lpstr>
      <vt:lpstr>References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Energy-Efficient Compressive Video Sensing in IoT</dc:title>
  <dc:creator>Panaj Abhavudhichai</dc:creator>
  <cp:lastModifiedBy>Panaj</cp:lastModifiedBy>
  <cp:revision>51</cp:revision>
  <dcterms:created xsi:type="dcterms:W3CDTF">2022-03-12T07:19:50Z</dcterms:created>
  <dcterms:modified xsi:type="dcterms:W3CDTF">2022-04-08T16:34:31Z</dcterms:modified>
</cp:coreProperties>
</file>